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1"/>
  </p:notesMasterIdLst>
  <p:sldIdLst>
    <p:sldId id="259" r:id="rId2"/>
    <p:sldId id="271" r:id="rId3"/>
    <p:sldId id="273" r:id="rId4"/>
    <p:sldId id="262" r:id="rId5"/>
    <p:sldId id="274" r:id="rId6"/>
    <p:sldId id="813" r:id="rId7"/>
    <p:sldId id="814" r:id="rId8"/>
    <p:sldId id="821" r:id="rId9"/>
    <p:sldId id="257" r:id="rId10"/>
    <p:sldId id="260" r:id="rId11"/>
    <p:sldId id="261" r:id="rId12"/>
    <p:sldId id="823" r:id="rId13"/>
    <p:sldId id="815" r:id="rId14"/>
    <p:sldId id="828" r:id="rId15"/>
    <p:sldId id="269" r:id="rId16"/>
    <p:sldId id="826" r:id="rId17"/>
    <p:sldId id="263" r:id="rId18"/>
    <p:sldId id="408" r:id="rId19"/>
    <p:sldId id="409" r:id="rId20"/>
    <p:sldId id="410" r:id="rId21"/>
    <p:sldId id="822" r:id="rId22"/>
    <p:sldId id="264" r:id="rId23"/>
    <p:sldId id="265" r:id="rId24"/>
    <p:sldId id="266" r:id="rId25"/>
    <p:sldId id="267" r:id="rId26"/>
    <p:sldId id="268" r:id="rId27"/>
    <p:sldId id="827" r:id="rId28"/>
    <p:sldId id="829" r:id="rId29"/>
    <p:sldId id="8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A527"/>
    <a:srgbClr val="0002E8"/>
    <a:srgbClr val="9FDC86"/>
    <a:srgbClr val="CCEF4F"/>
    <a:srgbClr val="F3EF00"/>
    <a:srgbClr val="C80000"/>
    <a:srgbClr val="84A1A5"/>
    <a:srgbClr val="7C979A"/>
    <a:srgbClr val="B79409"/>
    <a:srgbClr val="0000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7" autoAdjust="0"/>
    <p:restoredTop sz="88602" autoAdjust="0"/>
  </p:normalViewPr>
  <p:slideViewPr>
    <p:cSldViewPr snapToGrid="0">
      <p:cViewPr varScale="1">
        <p:scale>
          <a:sx n="101" d="100"/>
          <a:sy n="101" d="100"/>
        </p:scale>
        <p:origin x="900"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2FA26-6345-47D9-B1E0-CAB78E350287}" type="datetimeFigureOut">
              <a:rPr lang="en-US" smtClean="0"/>
              <a:t>6/26/2023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EA2708-AFA1-4F25-B25C-9BE45E858AC3}" type="slidenum">
              <a:rPr lang="en-US" smtClean="0"/>
              <a:t>‹N°›</a:t>
            </a:fld>
            <a:endParaRPr lang="en-US"/>
          </a:p>
        </p:txBody>
      </p:sp>
    </p:spTree>
    <p:extLst>
      <p:ext uri="{BB962C8B-B14F-4D97-AF65-F5344CB8AC3E}">
        <p14:creationId xmlns:p14="http://schemas.microsoft.com/office/powerpoint/2010/main" val="26924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Thank you, happy (and quite impressed) to see this amount of people that are interested by this course ! So this is the first time that I’m doing this so I hope it will be okay but do not hesitate to interrupt me if something is unclear, or you can ask of one of my specials assistants ;)</a:t>
            </a:r>
          </a:p>
          <a:p>
            <a:r>
              <a:rPr lang="en-US" dirty="0"/>
              <a:t>This course does not have the aim to be exhaustive and only presents the basic and some aspects of what can be made with </a:t>
            </a:r>
            <a:r>
              <a:rPr lang="en-US" dirty="0" err="1"/>
              <a:t>ArchPy</a:t>
            </a:r>
            <a:r>
              <a:rPr lang="en-US" dirty="0"/>
              <a:t>. We know that not everyone of you is familiar with python or even with programming so we will try to be as simple as necessary but as complex as possible ;) given the profile of everyone.</a:t>
            </a:r>
          </a:p>
          <a:p>
            <a:r>
              <a:rPr lang="en-US" dirty="0"/>
              <a:t>Let’s jump into some theory first.</a:t>
            </a:r>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1</a:t>
            </a:fld>
            <a:endParaRPr lang="en-US"/>
          </a:p>
        </p:txBody>
      </p:sp>
    </p:spTree>
    <p:extLst>
      <p:ext uri="{BB962C8B-B14F-4D97-AF65-F5344CB8AC3E}">
        <p14:creationId xmlns:p14="http://schemas.microsoft.com/office/powerpoint/2010/main" val="3874787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13</a:t>
            </a:fld>
            <a:endParaRPr lang="en-US"/>
          </a:p>
        </p:txBody>
      </p:sp>
    </p:spTree>
    <p:extLst>
      <p:ext uri="{BB962C8B-B14F-4D97-AF65-F5344CB8AC3E}">
        <p14:creationId xmlns:p14="http://schemas.microsoft.com/office/powerpoint/2010/main" val="816623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15</a:t>
            </a:fld>
            <a:endParaRPr lang="en-US"/>
          </a:p>
        </p:txBody>
      </p:sp>
    </p:spTree>
    <p:extLst>
      <p:ext uri="{BB962C8B-B14F-4D97-AF65-F5344CB8AC3E}">
        <p14:creationId xmlns:p14="http://schemas.microsoft.com/office/powerpoint/2010/main" val="3623334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Now to summarize, we have obtained different models at different geological scales as well as the uncertainty related to each of these scales.</a:t>
            </a:r>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16</a:t>
            </a:fld>
            <a:endParaRPr lang="en-US"/>
          </a:p>
        </p:txBody>
      </p:sp>
    </p:spTree>
    <p:extLst>
      <p:ext uri="{BB962C8B-B14F-4D97-AF65-F5344CB8AC3E}">
        <p14:creationId xmlns:p14="http://schemas.microsoft.com/office/powerpoint/2010/main" val="2966229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Let’s jump on more interesting and more complex cases.</a:t>
            </a:r>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17</a:t>
            </a:fld>
            <a:endParaRPr lang="en-US"/>
          </a:p>
        </p:txBody>
      </p:sp>
    </p:spTree>
    <p:extLst>
      <p:ext uri="{BB962C8B-B14F-4D97-AF65-F5344CB8AC3E}">
        <p14:creationId xmlns:p14="http://schemas.microsoft.com/office/powerpoint/2010/main" val="1059159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23</a:t>
            </a:fld>
            <a:endParaRPr lang="en-US"/>
          </a:p>
        </p:txBody>
      </p:sp>
    </p:spTree>
    <p:extLst>
      <p:ext uri="{BB962C8B-B14F-4D97-AF65-F5344CB8AC3E}">
        <p14:creationId xmlns:p14="http://schemas.microsoft.com/office/powerpoint/2010/main" val="130161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24</a:t>
            </a:fld>
            <a:endParaRPr lang="en-US"/>
          </a:p>
        </p:txBody>
      </p:sp>
    </p:spTree>
    <p:extLst>
      <p:ext uri="{BB962C8B-B14F-4D97-AF65-F5344CB8AC3E}">
        <p14:creationId xmlns:p14="http://schemas.microsoft.com/office/powerpoint/2010/main" val="994372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H" dirty="0"/>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27</a:t>
            </a:fld>
            <a:endParaRPr lang="en-US"/>
          </a:p>
        </p:txBody>
      </p:sp>
    </p:spTree>
    <p:extLst>
      <p:ext uri="{BB962C8B-B14F-4D97-AF65-F5344CB8AC3E}">
        <p14:creationId xmlns:p14="http://schemas.microsoft.com/office/powerpoint/2010/main" val="1483232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2</a:t>
            </a:fld>
            <a:endParaRPr lang="en-US"/>
          </a:p>
        </p:txBody>
      </p:sp>
    </p:spTree>
    <p:extLst>
      <p:ext uri="{BB962C8B-B14F-4D97-AF65-F5344CB8AC3E}">
        <p14:creationId xmlns:p14="http://schemas.microsoft.com/office/powerpoint/2010/main" val="9138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Then the Approach is called </a:t>
            </a:r>
            <a:r>
              <a:rPr lang="en-US" noProof="0" dirty="0" err="1"/>
              <a:t>ArchPy</a:t>
            </a:r>
            <a:r>
              <a:rPr lang="en-US" noProof="0" dirty="0"/>
              <a:t> and rely on a major concept that we call it the Stratigraphic Pile (SP). Indeed, the SP contains all the «a priori» expert knowledge such as the different units to simulate, their relation (older, younger), what kind of facies they contain etc.</a:t>
            </a:r>
          </a:p>
          <a:p>
            <a:r>
              <a:rPr lang="en-US" noProof="0" dirty="0"/>
              <a:t>The simulation use a hierarchical approach in three different steps as we just saw. At the difference that it is possible to also hierarchically simulate the units and allowing thus the simulation of sub, </a:t>
            </a:r>
            <a:r>
              <a:rPr lang="en-US" noProof="0" dirty="0" err="1"/>
              <a:t>subsubunits</a:t>
            </a:r>
            <a:r>
              <a:rPr lang="en-US" noProof="0" dirty="0"/>
              <a:t> etc. I will explain how this work to you right later.</a:t>
            </a:r>
          </a:p>
          <a:p>
            <a:r>
              <a:rPr lang="en-US" noProof="0" dirty="0"/>
              <a:t>Finally, as it is suggested in its name, </a:t>
            </a:r>
            <a:r>
              <a:rPr lang="en-US" noProof="0" dirty="0" err="1"/>
              <a:t>ArchPy</a:t>
            </a:r>
            <a:r>
              <a:rPr lang="en-US" noProof="0" dirty="0"/>
              <a:t> is implemented in full Python and freely accessible. </a:t>
            </a:r>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3</a:t>
            </a:fld>
            <a:endParaRPr lang="en-US"/>
          </a:p>
        </p:txBody>
      </p:sp>
    </p:spTree>
    <p:extLst>
      <p:ext uri="{BB962C8B-B14F-4D97-AF65-F5344CB8AC3E}">
        <p14:creationId xmlns:p14="http://schemas.microsoft.com/office/powerpoint/2010/main" val="220542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I will then detail to you the Stratigraphic Pile that you have here a rather complete overview with different parts. You have at the left the geological concept that define the global rules such as D unit is above C with an unconformable horizon, etc. at the right is the </a:t>
            </a:r>
            <a:r>
              <a:rPr lang="en-US" noProof="0" dirty="0" err="1"/>
              <a:t>ArchPy</a:t>
            </a:r>
            <a:r>
              <a:rPr lang="en-US" noProof="0" dirty="0"/>
              <a:t> SP where each object (unit, facies and properties) are informed. Let’s go through all of them.</a:t>
            </a:r>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4</a:t>
            </a:fld>
            <a:endParaRPr lang="en-US"/>
          </a:p>
        </p:txBody>
      </p:sp>
    </p:spTree>
    <p:extLst>
      <p:ext uri="{BB962C8B-B14F-4D97-AF65-F5344CB8AC3E}">
        <p14:creationId xmlns:p14="http://schemas.microsoft.com/office/powerpoint/2010/main" val="1832968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Unit are major </a:t>
            </a:r>
            <a:r>
              <a:rPr lang="fr-CH" dirty="0" err="1"/>
              <a:t>objects</a:t>
            </a:r>
            <a:r>
              <a:rPr lang="fr-CH" dirty="0"/>
              <a:t> of </a:t>
            </a:r>
            <a:r>
              <a:rPr lang="fr-CH" dirty="0" err="1"/>
              <a:t>ArchPy</a:t>
            </a:r>
            <a:r>
              <a:rPr lang="fr-CH" dirty="0"/>
              <a:t> by </a:t>
            </a:r>
            <a:r>
              <a:rPr lang="fr-CH" dirty="0" err="1"/>
              <a:t>defining</a:t>
            </a:r>
            <a:r>
              <a:rPr lang="fr-CH" dirty="0"/>
              <a:t> the </a:t>
            </a:r>
            <a:r>
              <a:rPr lang="fr-CH" dirty="0" err="1"/>
              <a:t>different</a:t>
            </a:r>
            <a:r>
              <a:rPr lang="fr-CH" dirty="0"/>
              <a:t> </a:t>
            </a:r>
            <a:r>
              <a:rPr lang="fr-CH" dirty="0" err="1"/>
              <a:t>stratigraphic</a:t>
            </a:r>
            <a:r>
              <a:rPr lang="fr-CH" dirty="0"/>
              <a:t> unit of the model. </a:t>
            </a:r>
            <a:r>
              <a:rPr lang="fr-CH" dirty="0" err="1"/>
              <a:t>They</a:t>
            </a:r>
            <a:r>
              <a:rPr lang="fr-CH" dirty="0"/>
              <a:t> are </a:t>
            </a:r>
            <a:r>
              <a:rPr lang="fr-CH" dirty="0" err="1"/>
              <a:t>described</a:t>
            </a:r>
            <a:r>
              <a:rPr lang="fr-CH" dirty="0"/>
              <a:t> by </a:t>
            </a:r>
            <a:r>
              <a:rPr lang="fr-CH" dirty="0" err="1"/>
              <a:t>different</a:t>
            </a:r>
            <a:r>
              <a:rPr lang="fr-CH" dirty="0"/>
              <a:t> </a:t>
            </a:r>
            <a:r>
              <a:rPr lang="fr-CH" dirty="0" err="1"/>
              <a:t>attributes</a:t>
            </a:r>
            <a:r>
              <a:rPr lang="fr-CH" dirty="0"/>
              <a:t> </a:t>
            </a:r>
            <a:r>
              <a:rPr lang="fr-CH" dirty="0" err="1"/>
              <a:t>such</a:t>
            </a:r>
            <a:r>
              <a:rPr lang="fr-CH" dirty="0"/>
              <a:t> as the order </a:t>
            </a:r>
            <a:r>
              <a:rPr lang="fr-CH" dirty="0">
                <a:sym typeface="Wingdings" panose="05000000000000000000" pitchFamily="2" charset="2"/>
              </a:rPr>
              <a:t> the position in the pile, the top surface </a:t>
            </a:r>
            <a:r>
              <a:rPr lang="fr-CH" dirty="0" err="1">
                <a:sym typeface="Wingdings" panose="05000000000000000000" pitchFamily="2" charset="2"/>
              </a:rPr>
              <a:t>that</a:t>
            </a:r>
            <a:r>
              <a:rPr lang="fr-CH" dirty="0">
                <a:sym typeface="Wingdings" panose="05000000000000000000" pitchFamily="2" charset="2"/>
              </a:rPr>
              <a:t> </a:t>
            </a:r>
            <a:r>
              <a:rPr lang="fr-CH" dirty="0" err="1">
                <a:sym typeface="Wingdings" panose="05000000000000000000" pitchFamily="2" charset="2"/>
              </a:rPr>
              <a:t>will</a:t>
            </a:r>
            <a:r>
              <a:rPr lang="fr-CH" dirty="0">
                <a:sym typeface="Wingdings" panose="05000000000000000000" pitchFamily="2" charset="2"/>
              </a:rPr>
              <a:t> </a:t>
            </a:r>
            <a:r>
              <a:rPr lang="fr-CH" dirty="0" err="1">
                <a:sym typeface="Wingdings" panose="05000000000000000000" pitchFamily="2" charset="2"/>
              </a:rPr>
              <a:t>be</a:t>
            </a:r>
            <a:r>
              <a:rPr lang="fr-CH" dirty="0">
                <a:sym typeface="Wingdings" panose="05000000000000000000" pitchFamily="2" charset="2"/>
              </a:rPr>
              <a:t> </a:t>
            </a:r>
            <a:r>
              <a:rPr lang="fr-CH" dirty="0" err="1">
                <a:sym typeface="Wingdings" panose="05000000000000000000" pitchFamily="2" charset="2"/>
              </a:rPr>
              <a:t>simulated</a:t>
            </a:r>
            <a:r>
              <a:rPr lang="fr-CH" dirty="0">
                <a:sym typeface="Wingdings" panose="05000000000000000000" pitchFamily="2" charset="2"/>
              </a:rPr>
              <a:t> and </a:t>
            </a:r>
            <a:r>
              <a:rPr lang="fr-CH" dirty="0" err="1">
                <a:sym typeface="Wingdings" panose="05000000000000000000" pitchFamily="2" charset="2"/>
              </a:rPr>
              <a:t>used</a:t>
            </a:r>
            <a:r>
              <a:rPr lang="fr-CH" dirty="0">
                <a:sym typeface="Wingdings" panose="05000000000000000000" pitchFamily="2" charset="2"/>
              </a:rPr>
              <a:t> to </a:t>
            </a:r>
            <a:r>
              <a:rPr lang="fr-CH" dirty="0" err="1">
                <a:sym typeface="Wingdings" panose="05000000000000000000" pitchFamily="2" charset="2"/>
              </a:rPr>
              <a:t>delimit</a:t>
            </a:r>
            <a:r>
              <a:rPr lang="fr-CH" dirty="0">
                <a:sym typeface="Wingdings" panose="05000000000000000000" pitchFamily="2" charset="2"/>
              </a:rPr>
              <a:t> the unit </a:t>
            </a:r>
            <a:r>
              <a:rPr lang="fr-CH" dirty="0" err="1">
                <a:sym typeface="Wingdings" panose="05000000000000000000" pitchFamily="2" charset="2"/>
              </a:rPr>
              <a:t>domain</a:t>
            </a:r>
            <a:r>
              <a:rPr lang="fr-CH" dirty="0">
                <a:sym typeface="Wingdings" panose="05000000000000000000" pitchFamily="2" charset="2"/>
              </a:rPr>
              <a:t>. This surface as a contact type (</a:t>
            </a:r>
            <a:r>
              <a:rPr lang="fr-CH" dirty="0" err="1">
                <a:sym typeface="Wingdings" panose="05000000000000000000" pitchFamily="2" charset="2"/>
              </a:rPr>
              <a:t>erode</a:t>
            </a:r>
            <a:r>
              <a:rPr lang="fr-CH" dirty="0">
                <a:sym typeface="Wingdings" panose="05000000000000000000" pitchFamily="2" charset="2"/>
              </a:rPr>
              <a:t> or </a:t>
            </a:r>
            <a:r>
              <a:rPr lang="fr-CH" dirty="0" err="1">
                <a:sym typeface="Wingdings" panose="05000000000000000000" pitchFamily="2" charset="2"/>
              </a:rPr>
              <a:t>onlap</a:t>
            </a:r>
            <a:r>
              <a:rPr lang="fr-CH" dirty="0">
                <a:sym typeface="Wingdings" panose="05000000000000000000" pitchFamily="2" charset="2"/>
              </a:rPr>
              <a:t>) and an interpolation </a:t>
            </a:r>
            <a:r>
              <a:rPr lang="fr-CH" dirty="0" err="1">
                <a:sym typeface="Wingdings" panose="05000000000000000000" pitchFamily="2" charset="2"/>
              </a:rPr>
              <a:t>method</a:t>
            </a:r>
            <a:r>
              <a:rPr lang="fr-CH" dirty="0">
                <a:sym typeface="Wingdings" panose="05000000000000000000" pitchFamily="2" charset="2"/>
              </a:rPr>
              <a:t> and </a:t>
            </a:r>
            <a:r>
              <a:rPr lang="fr-CH" dirty="0" err="1">
                <a:sym typeface="Wingdings" panose="05000000000000000000" pitchFamily="2" charset="2"/>
              </a:rPr>
              <a:t>associated</a:t>
            </a:r>
            <a:r>
              <a:rPr lang="fr-CH" dirty="0">
                <a:sym typeface="Wingdings" panose="05000000000000000000" pitchFamily="2" charset="2"/>
              </a:rPr>
              <a:t> </a:t>
            </a:r>
            <a:r>
              <a:rPr lang="fr-CH" dirty="0" err="1">
                <a:sym typeface="Wingdings" panose="05000000000000000000" pitchFamily="2" charset="2"/>
              </a:rPr>
              <a:t>parameters</a:t>
            </a:r>
            <a:r>
              <a:rPr lang="fr-CH" dirty="0">
                <a:sym typeface="Wingdings" panose="05000000000000000000" pitchFamily="2" charset="2"/>
              </a:rPr>
              <a:t>, i </a:t>
            </a:r>
            <a:r>
              <a:rPr lang="fr-CH" dirty="0" err="1">
                <a:sym typeface="Wingdings" panose="05000000000000000000" pitchFamily="2" charset="2"/>
              </a:rPr>
              <a:t>will</a:t>
            </a:r>
            <a:r>
              <a:rPr lang="fr-CH" dirty="0">
                <a:sym typeface="Wingdings" panose="05000000000000000000" pitchFamily="2" charset="2"/>
              </a:rPr>
              <a:t> come back to these </a:t>
            </a:r>
            <a:r>
              <a:rPr lang="fr-CH" dirty="0" err="1">
                <a:sym typeface="Wingdings" panose="05000000000000000000" pitchFamily="2" charset="2"/>
              </a:rPr>
              <a:t>after</a:t>
            </a:r>
            <a:r>
              <a:rPr lang="fr-CH" dirty="0">
                <a:sym typeface="Wingdings" panose="05000000000000000000" pitchFamily="2" charset="2"/>
              </a:rPr>
              <a:t>. </a:t>
            </a:r>
            <a:r>
              <a:rPr lang="fr-CH" dirty="0" err="1">
                <a:sym typeface="Wingdings" panose="05000000000000000000" pitchFamily="2" charset="2"/>
              </a:rPr>
              <a:t>Also</a:t>
            </a:r>
            <a:r>
              <a:rPr lang="fr-CH" dirty="0">
                <a:sym typeface="Wingdings" panose="05000000000000000000" pitchFamily="2" charset="2"/>
              </a:rPr>
              <a:t> a unit </a:t>
            </a:r>
            <a:r>
              <a:rPr lang="fr-CH" dirty="0" err="1">
                <a:sym typeface="Wingdings" panose="05000000000000000000" pitchFamily="2" charset="2"/>
              </a:rPr>
              <a:t>is</a:t>
            </a:r>
            <a:r>
              <a:rPr lang="fr-CH" dirty="0">
                <a:sym typeface="Wingdings" panose="05000000000000000000" pitchFamily="2" charset="2"/>
              </a:rPr>
              <a:t> </a:t>
            </a:r>
            <a:r>
              <a:rPr lang="fr-CH" dirty="0" err="1">
                <a:sym typeface="Wingdings" panose="05000000000000000000" pitchFamily="2" charset="2"/>
              </a:rPr>
              <a:t>defined</a:t>
            </a:r>
            <a:r>
              <a:rPr lang="fr-CH" dirty="0">
                <a:sym typeface="Wingdings" panose="05000000000000000000" pitchFamily="2" charset="2"/>
              </a:rPr>
              <a:t> by a </a:t>
            </a:r>
            <a:r>
              <a:rPr lang="fr-CH" dirty="0" err="1">
                <a:sym typeface="Wingdings" panose="05000000000000000000" pitchFamily="2" charset="2"/>
              </a:rPr>
              <a:t>list</a:t>
            </a:r>
            <a:r>
              <a:rPr lang="fr-CH" dirty="0">
                <a:sym typeface="Wingdings" panose="05000000000000000000" pitchFamily="2" charset="2"/>
              </a:rPr>
              <a:t> to facies </a:t>
            </a:r>
            <a:r>
              <a:rPr lang="fr-CH" dirty="0" err="1">
                <a:sym typeface="Wingdings" panose="05000000000000000000" pitchFamily="2" charset="2"/>
              </a:rPr>
              <a:t>contained</a:t>
            </a:r>
            <a:r>
              <a:rPr lang="fr-CH" dirty="0">
                <a:sym typeface="Wingdings" panose="05000000000000000000" pitchFamily="2" charset="2"/>
              </a:rPr>
              <a:t> </a:t>
            </a:r>
            <a:r>
              <a:rPr lang="fr-CH" dirty="0" err="1">
                <a:sym typeface="Wingdings" panose="05000000000000000000" pitchFamily="2" charset="2"/>
              </a:rPr>
              <a:t>inside</a:t>
            </a:r>
            <a:r>
              <a:rPr lang="fr-CH" dirty="0">
                <a:sym typeface="Wingdings" panose="05000000000000000000" pitchFamily="2" charset="2"/>
              </a:rPr>
              <a:t> the unit and a </a:t>
            </a:r>
            <a:r>
              <a:rPr lang="fr-CH" dirty="0" err="1">
                <a:sym typeface="Wingdings" panose="05000000000000000000" pitchFamily="2" charset="2"/>
              </a:rPr>
              <a:t>filling</a:t>
            </a:r>
            <a:r>
              <a:rPr lang="fr-CH" dirty="0">
                <a:sym typeface="Wingdings" panose="05000000000000000000" pitchFamily="2" charset="2"/>
              </a:rPr>
              <a:t> </a:t>
            </a:r>
            <a:r>
              <a:rPr lang="fr-CH" dirty="0" err="1">
                <a:sym typeface="Wingdings" panose="05000000000000000000" pitchFamily="2" charset="2"/>
              </a:rPr>
              <a:t>method</a:t>
            </a:r>
            <a:r>
              <a:rPr lang="fr-CH" dirty="0">
                <a:sym typeface="Wingdings" panose="05000000000000000000" pitchFamily="2" charset="2"/>
              </a:rPr>
              <a:t> to </a:t>
            </a:r>
            <a:r>
              <a:rPr lang="fr-CH" dirty="0" err="1">
                <a:sym typeface="Wingdings" panose="05000000000000000000" pitchFamily="2" charset="2"/>
              </a:rPr>
              <a:t>indicate</a:t>
            </a:r>
            <a:r>
              <a:rPr lang="fr-CH" dirty="0">
                <a:sym typeface="Wingdings" panose="05000000000000000000" pitchFamily="2" charset="2"/>
              </a:rPr>
              <a:t> to </a:t>
            </a:r>
            <a:r>
              <a:rPr lang="fr-CH" dirty="0" err="1">
                <a:sym typeface="Wingdings" panose="05000000000000000000" pitchFamily="2" charset="2"/>
              </a:rPr>
              <a:t>ArchPy</a:t>
            </a:r>
            <a:r>
              <a:rPr lang="fr-CH" dirty="0">
                <a:sym typeface="Wingdings" panose="05000000000000000000" pitchFamily="2" charset="2"/>
              </a:rPr>
              <a:t> how to </a:t>
            </a:r>
            <a:r>
              <a:rPr lang="fr-CH" dirty="0" err="1">
                <a:sym typeface="Wingdings" panose="05000000000000000000" pitchFamily="2" charset="2"/>
              </a:rPr>
              <a:t>fill</a:t>
            </a:r>
            <a:r>
              <a:rPr lang="fr-CH" dirty="0">
                <a:sym typeface="Wingdings" panose="05000000000000000000" pitchFamily="2" charset="2"/>
              </a:rPr>
              <a:t> </a:t>
            </a:r>
            <a:r>
              <a:rPr lang="fr-CH" dirty="0" err="1">
                <a:sym typeface="Wingdings" panose="05000000000000000000" pitchFamily="2" charset="2"/>
              </a:rPr>
              <a:t>it</a:t>
            </a:r>
            <a:r>
              <a:rPr lang="fr-CH" dirty="0">
                <a:sym typeface="Wingdings" panose="05000000000000000000" pitchFamily="2" charset="2"/>
              </a:rPr>
              <a:t>, </a:t>
            </a:r>
            <a:r>
              <a:rPr lang="fr-CH" dirty="0" err="1">
                <a:sym typeface="Wingdings" panose="05000000000000000000" pitchFamily="2" charset="2"/>
              </a:rPr>
              <a:t>finally</a:t>
            </a:r>
            <a:r>
              <a:rPr lang="fr-CH" dirty="0">
                <a:sym typeface="Wingdings" panose="05000000000000000000" pitchFamily="2" charset="2"/>
              </a:rPr>
              <a:t> these </a:t>
            </a:r>
            <a:r>
              <a:rPr lang="fr-CH" dirty="0" err="1">
                <a:sym typeface="Wingdings" panose="05000000000000000000" pitchFamily="2" charset="2"/>
              </a:rPr>
              <a:t>is</a:t>
            </a:r>
            <a:r>
              <a:rPr lang="fr-CH" dirty="0">
                <a:sym typeface="Wingdings" panose="05000000000000000000" pitchFamily="2" charset="2"/>
              </a:rPr>
              <a:t> </a:t>
            </a:r>
            <a:r>
              <a:rPr lang="fr-CH" dirty="0" err="1">
                <a:sym typeface="Wingdings" panose="05000000000000000000" pitchFamily="2" charset="2"/>
              </a:rPr>
              <a:t>other</a:t>
            </a:r>
            <a:r>
              <a:rPr lang="fr-CH" dirty="0">
                <a:sym typeface="Wingdings" panose="05000000000000000000" pitchFamily="2" charset="2"/>
              </a:rPr>
              <a:t> </a:t>
            </a:r>
            <a:r>
              <a:rPr lang="fr-CH" dirty="0" err="1">
                <a:sym typeface="Wingdings" panose="05000000000000000000" pitchFamily="2" charset="2"/>
              </a:rPr>
              <a:t>attributes</a:t>
            </a:r>
            <a:r>
              <a:rPr lang="fr-CH" dirty="0">
                <a:sym typeface="Wingdings" panose="05000000000000000000" pitchFamily="2" charset="2"/>
              </a:rPr>
              <a:t> </a:t>
            </a:r>
            <a:r>
              <a:rPr lang="fr-CH" dirty="0" err="1">
                <a:sym typeface="Wingdings" panose="05000000000000000000" pitchFamily="2" charset="2"/>
              </a:rPr>
              <a:t>such</a:t>
            </a:r>
            <a:r>
              <a:rPr lang="fr-CH" dirty="0">
                <a:sym typeface="Wingdings" panose="05000000000000000000" pitchFamily="2" charset="2"/>
              </a:rPr>
              <a:t> as the </a:t>
            </a:r>
            <a:r>
              <a:rPr lang="fr-CH" dirty="0" err="1">
                <a:sym typeface="Wingdings" panose="05000000000000000000" pitchFamily="2" charset="2"/>
              </a:rPr>
              <a:t>color</a:t>
            </a:r>
            <a:r>
              <a:rPr lang="fr-CH" dirty="0">
                <a:sym typeface="Wingdings" panose="05000000000000000000" pitchFamily="2" charset="2"/>
              </a:rPr>
              <a:t>, the </a:t>
            </a:r>
            <a:r>
              <a:rPr lang="fr-CH" dirty="0" err="1">
                <a:sym typeface="Wingdings" panose="05000000000000000000" pitchFamily="2" charset="2"/>
              </a:rPr>
              <a:t>name</a:t>
            </a:r>
            <a:r>
              <a:rPr lang="fr-CH" dirty="0">
                <a:sym typeface="Wingdings" panose="05000000000000000000" pitchFamily="2" charset="2"/>
              </a:rPr>
              <a:t>, the ID, etc. </a:t>
            </a:r>
            <a:endParaRPr lang="en-US" dirty="0"/>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5</a:t>
            </a:fld>
            <a:endParaRPr lang="en-US"/>
          </a:p>
        </p:txBody>
      </p:sp>
    </p:spTree>
    <p:extLst>
      <p:ext uri="{BB962C8B-B14F-4D97-AF65-F5344CB8AC3E}">
        <p14:creationId xmlns:p14="http://schemas.microsoft.com/office/powerpoint/2010/main" val="315744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The facies are </a:t>
            </a:r>
            <a:r>
              <a:rPr lang="fr-CH" dirty="0" err="1"/>
              <a:t>relatively</a:t>
            </a:r>
            <a:r>
              <a:rPr lang="fr-CH" dirty="0"/>
              <a:t> simple to </a:t>
            </a:r>
            <a:r>
              <a:rPr lang="fr-CH" dirty="0" err="1"/>
              <a:t>define</a:t>
            </a:r>
            <a:r>
              <a:rPr lang="fr-CH" dirty="0"/>
              <a:t> as </a:t>
            </a:r>
            <a:r>
              <a:rPr lang="fr-CH" dirty="0" err="1"/>
              <a:t>they</a:t>
            </a:r>
            <a:r>
              <a:rPr lang="fr-CH" dirty="0"/>
              <a:t> </a:t>
            </a:r>
            <a:r>
              <a:rPr lang="fr-CH" dirty="0" err="1"/>
              <a:t>only</a:t>
            </a:r>
            <a:r>
              <a:rPr lang="fr-CH" dirty="0"/>
              <a:t> </a:t>
            </a:r>
            <a:r>
              <a:rPr lang="fr-CH" dirty="0" err="1"/>
              <a:t>required</a:t>
            </a:r>
            <a:r>
              <a:rPr lang="fr-CH" dirty="0"/>
              <a:t> a </a:t>
            </a:r>
            <a:r>
              <a:rPr lang="fr-CH" dirty="0" err="1"/>
              <a:t>name</a:t>
            </a:r>
            <a:r>
              <a:rPr lang="fr-CH" dirty="0"/>
              <a:t>, a </a:t>
            </a:r>
            <a:r>
              <a:rPr lang="fr-CH" dirty="0" err="1"/>
              <a:t>color</a:t>
            </a:r>
            <a:r>
              <a:rPr lang="fr-CH" dirty="0"/>
              <a:t> and an ID. </a:t>
            </a:r>
            <a:r>
              <a:rPr lang="fr-CH" dirty="0" err="1"/>
              <a:t>They</a:t>
            </a:r>
            <a:r>
              <a:rPr lang="fr-CH" dirty="0"/>
              <a:t> are then </a:t>
            </a:r>
            <a:r>
              <a:rPr lang="fr-CH" dirty="0" err="1"/>
              <a:t>added</a:t>
            </a:r>
            <a:r>
              <a:rPr lang="fr-CH" dirty="0"/>
              <a:t> to the </a:t>
            </a:r>
            <a:r>
              <a:rPr lang="fr-CH" dirty="0" err="1"/>
              <a:t>different</a:t>
            </a:r>
            <a:r>
              <a:rPr lang="fr-CH" dirty="0"/>
              <a:t> </a:t>
            </a:r>
            <a:r>
              <a:rPr lang="fr-CH" dirty="0" err="1"/>
              <a:t>units</a:t>
            </a:r>
            <a:r>
              <a:rPr lang="fr-CH" dirty="0"/>
              <a:t> as </a:t>
            </a:r>
            <a:r>
              <a:rPr lang="fr-CH" dirty="0" err="1"/>
              <a:t>we</a:t>
            </a:r>
            <a:r>
              <a:rPr lang="fr-CH" dirty="0"/>
              <a:t> </a:t>
            </a:r>
            <a:r>
              <a:rPr lang="fr-CH" dirty="0" err="1"/>
              <a:t>just</a:t>
            </a:r>
            <a:r>
              <a:rPr lang="fr-CH" dirty="0"/>
              <a:t> </a:t>
            </a:r>
            <a:r>
              <a:rPr lang="fr-CH" dirty="0" err="1"/>
              <a:t>saw</a:t>
            </a:r>
            <a:r>
              <a:rPr lang="fr-CH" dirty="0"/>
              <a:t>.</a:t>
            </a:r>
            <a:endParaRPr lang="en-US" dirty="0"/>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6</a:t>
            </a:fld>
            <a:endParaRPr lang="en-US"/>
          </a:p>
        </p:txBody>
      </p:sp>
    </p:spTree>
    <p:extLst>
      <p:ext uri="{BB962C8B-B14F-4D97-AF65-F5344CB8AC3E}">
        <p14:creationId xmlns:p14="http://schemas.microsoft.com/office/powerpoint/2010/main" val="1316859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t>Properties are individual objects and expressed the last step of the simulation process. One property object must be defined for each property to simulate (K, S, porosity). For each it is required to define a list of facies in which we want to simulate this property, as well as the interpolation methods, parameters (mean, minimal and max value). A name must also be provided to allow </a:t>
            </a:r>
            <a:r>
              <a:rPr lang="en-US" noProof="0" dirty="0" err="1"/>
              <a:t>ArchPy</a:t>
            </a:r>
            <a:r>
              <a:rPr lang="en-US" noProof="0" dirty="0"/>
              <a:t> to distinguish different properties.</a:t>
            </a:r>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7</a:t>
            </a:fld>
            <a:endParaRPr lang="en-US"/>
          </a:p>
        </p:txBody>
      </p:sp>
    </p:spTree>
    <p:extLst>
      <p:ext uri="{BB962C8B-B14F-4D97-AF65-F5344CB8AC3E}">
        <p14:creationId xmlns:p14="http://schemas.microsoft.com/office/powerpoint/2010/main" val="3035156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And </a:t>
            </a:r>
            <a:r>
              <a:rPr lang="fr-CH" dirty="0" err="1"/>
              <a:t>finally</a:t>
            </a:r>
            <a:r>
              <a:rPr lang="fr-CH" dirty="0"/>
              <a:t> </a:t>
            </a:r>
            <a:r>
              <a:rPr lang="fr-CH" dirty="0" err="1"/>
              <a:t>there</a:t>
            </a:r>
            <a:r>
              <a:rPr lang="fr-CH" dirty="0"/>
              <a:t> </a:t>
            </a:r>
            <a:r>
              <a:rPr lang="fr-CH" dirty="0" err="1"/>
              <a:t>is</a:t>
            </a:r>
            <a:r>
              <a:rPr lang="fr-CH" dirty="0"/>
              <a:t> the piles and </a:t>
            </a:r>
            <a:r>
              <a:rPr lang="fr-CH" dirty="0" err="1"/>
              <a:t>subpiles</a:t>
            </a:r>
            <a:r>
              <a:rPr lang="fr-CH" dirty="0"/>
              <a:t>. The </a:t>
            </a:r>
            <a:r>
              <a:rPr lang="fr-CH" dirty="0" err="1"/>
              <a:t>advantage</a:t>
            </a:r>
            <a:r>
              <a:rPr lang="fr-CH" dirty="0"/>
              <a:t> of using </a:t>
            </a:r>
            <a:r>
              <a:rPr lang="fr-CH" dirty="0" err="1"/>
              <a:t>this</a:t>
            </a:r>
            <a:r>
              <a:rPr lang="fr-CH" dirty="0"/>
              <a:t> </a:t>
            </a:r>
            <a:r>
              <a:rPr lang="fr-CH" dirty="0" err="1"/>
              <a:t>approach</a:t>
            </a:r>
            <a:r>
              <a:rPr lang="fr-CH" dirty="0"/>
              <a:t> </a:t>
            </a:r>
            <a:r>
              <a:rPr lang="fr-CH" dirty="0" err="1"/>
              <a:t>is</a:t>
            </a:r>
            <a:r>
              <a:rPr lang="fr-CH" dirty="0"/>
              <a:t> </a:t>
            </a:r>
            <a:r>
              <a:rPr lang="fr-CH" dirty="0" err="1"/>
              <a:t>that</a:t>
            </a:r>
            <a:r>
              <a:rPr lang="fr-CH" dirty="0"/>
              <a:t> </a:t>
            </a:r>
            <a:r>
              <a:rPr lang="fr-CH" dirty="0" err="1"/>
              <a:t>we</a:t>
            </a:r>
            <a:r>
              <a:rPr lang="fr-CH" dirty="0"/>
              <a:t> can </a:t>
            </a:r>
            <a:r>
              <a:rPr lang="fr-CH" dirty="0" err="1"/>
              <a:t>define</a:t>
            </a:r>
            <a:r>
              <a:rPr lang="fr-CH" dirty="0"/>
              <a:t> as </a:t>
            </a:r>
            <a:r>
              <a:rPr lang="fr-CH" dirty="0" err="1"/>
              <a:t>many</a:t>
            </a:r>
            <a:r>
              <a:rPr lang="fr-CH" dirty="0"/>
              <a:t> SP </a:t>
            </a:r>
            <a:r>
              <a:rPr lang="fr-CH" dirty="0" err="1"/>
              <a:t>that</a:t>
            </a:r>
            <a:r>
              <a:rPr lang="fr-CH" dirty="0"/>
              <a:t> </a:t>
            </a:r>
            <a:r>
              <a:rPr lang="fr-CH" dirty="0" err="1"/>
              <a:t>we</a:t>
            </a:r>
            <a:r>
              <a:rPr lang="fr-CH" dirty="0"/>
              <a:t> </a:t>
            </a:r>
            <a:r>
              <a:rPr lang="fr-CH" dirty="0" err="1"/>
              <a:t>want</a:t>
            </a:r>
            <a:r>
              <a:rPr lang="fr-CH" dirty="0"/>
              <a:t> and </a:t>
            </a:r>
            <a:r>
              <a:rPr lang="fr-CH" dirty="0" err="1"/>
              <a:t>nesting</a:t>
            </a:r>
            <a:r>
              <a:rPr lang="fr-CH" dirty="0"/>
              <a:t> </a:t>
            </a:r>
            <a:r>
              <a:rPr lang="fr-CH" dirty="0" err="1"/>
              <a:t>them</a:t>
            </a:r>
            <a:r>
              <a:rPr lang="fr-CH" dirty="0"/>
              <a:t>. In </a:t>
            </a:r>
            <a:r>
              <a:rPr lang="fr-CH" dirty="0" err="1"/>
              <a:t>this</a:t>
            </a:r>
            <a:r>
              <a:rPr lang="fr-CH" dirty="0"/>
              <a:t> </a:t>
            </a:r>
            <a:r>
              <a:rPr lang="fr-CH" dirty="0" err="1"/>
              <a:t>example</a:t>
            </a:r>
            <a:r>
              <a:rPr lang="fr-CH" dirty="0"/>
              <a:t> two </a:t>
            </a:r>
            <a:r>
              <a:rPr lang="fr-CH" dirty="0" err="1"/>
              <a:t>different</a:t>
            </a:r>
            <a:r>
              <a:rPr lang="fr-CH" dirty="0"/>
              <a:t> piles have been </a:t>
            </a:r>
            <a:r>
              <a:rPr lang="fr-CH" dirty="0" err="1"/>
              <a:t>defined</a:t>
            </a:r>
            <a:r>
              <a:rPr lang="fr-CH" dirty="0"/>
              <a:t> in </a:t>
            </a:r>
            <a:r>
              <a:rPr lang="fr-CH" dirty="0" err="1"/>
              <a:t>fact</a:t>
            </a:r>
            <a:r>
              <a:rPr lang="fr-CH" dirty="0"/>
              <a:t>, P1 and PB and </a:t>
            </a:r>
            <a:r>
              <a:rPr lang="fr-CH" dirty="0" err="1"/>
              <a:t>they</a:t>
            </a:r>
            <a:r>
              <a:rPr lang="fr-CH" dirty="0"/>
              <a:t> are </a:t>
            </a:r>
            <a:r>
              <a:rPr lang="fr-CH" dirty="0" err="1"/>
              <a:t>linked</a:t>
            </a:r>
            <a:r>
              <a:rPr lang="fr-CH" dirty="0"/>
              <a:t> to </a:t>
            </a:r>
            <a:r>
              <a:rPr lang="fr-CH" dirty="0" err="1"/>
              <a:t>each</a:t>
            </a:r>
            <a:r>
              <a:rPr lang="fr-CH" dirty="0"/>
              <a:t> </a:t>
            </a:r>
            <a:r>
              <a:rPr lang="fr-CH" dirty="0" err="1"/>
              <a:t>other</a:t>
            </a:r>
            <a:r>
              <a:rPr lang="fr-CH" dirty="0"/>
              <a:t> by the </a:t>
            </a:r>
            <a:r>
              <a:rPr lang="fr-CH" dirty="0" err="1"/>
              <a:t>fact</a:t>
            </a:r>
            <a:r>
              <a:rPr lang="fr-CH" dirty="0"/>
              <a:t> </a:t>
            </a:r>
            <a:r>
              <a:rPr lang="fr-CH" dirty="0" err="1"/>
              <a:t>that</a:t>
            </a:r>
            <a:r>
              <a:rPr lang="fr-CH" dirty="0"/>
              <a:t> the B unit </a:t>
            </a:r>
            <a:r>
              <a:rPr lang="fr-CH" dirty="0" err="1"/>
              <a:t>is</a:t>
            </a:r>
            <a:r>
              <a:rPr lang="fr-CH" dirty="0"/>
              <a:t> </a:t>
            </a:r>
            <a:r>
              <a:rPr lang="fr-CH" dirty="0" err="1"/>
              <a:t>filled</a:t>
            </a:r>
            <a:r>
              <a:rPr lang="fr-CH" dirty="0"/>
              <a:t> by the </a:t>
            </a:r>
            <a:r>
              <a:rPr lang="fr-CH" dirty="0" err="1"/>
              <a:t>subpile</a:t>
            </a:r>
            <a:r>
              <a:rPr lang="fr-CH" dirty="0"/>
              <a:t> PB. This </a:t>
            </a:r>
            <a:r>
              <a:rPr lang="fr-CH" dirty="0" err="1"/>
              <a:t>means</a:t>
            </a:r>
            <a:r>
              <a:rPr lang="fr-CH" dirty="0"/>
              <a:t> </a:t>
            </a:r>
            <a:r>
              <a:rPr lang="fr-CH" dirty="0" err="1"/>
              <a:t>that</a:t>
            </a:r>
            <a:r>
              <a:rPr lang="fr-CH" dirty="0"/>
              <a:t> B3, B2 and B1 </a:t>
            </a:r>
            <a:r>
              <a:rPr lang="fr-CH" dirty="0" err="1"/>
              <a:t>units</a:t>
            </a:r>
            <a:r>
              <a:rPr lang="fr-CH" dirty="0"/>
              <a:t> </a:t>
            </a:r>
            <a:r>
              <a:rPr lang="fr-CH" dirty="0" err="1"/>
              <a:t>will</a:t>
            </a:r>
            <a:r>
              <a:rPr lang="fr-CH" dirty="0"/>
              <a:t> </a:t>
            </a:r>
            <a:r>
              <a:rPr lang="fr-CH" dirty="0" err="1"/>
              <a:t>be</a:t>
            </a:r>
            <a:r>
              <a:rPr lang="fr-CH" dirty="0"/>
              <a:t> </a:t>
            </a:r>
            <a:r>
              <a:rPr lang="fr-CH" dirty="0" err="1"/>
              <a:t>simulated</a:t>
            </a:r>
            <a:r>
              <a:rPr lang="fr-CH" dirty="0"/>
              <a:t> </a:t>
            </a:r>
            <a:r>
              <a:rPr lang="fr-CH" dirty="0" err="1"/>
              <a:t>inside</a:t>
            </a:r>
            <a:r>
              <a:rPr lang="fr-CH" dirty="0"/>
              <a:t> B </a:t>
            </a:r>
            <a:r>
              <a:rPr lang="fr-CH" dirty="0" err="1"/>
              <a:t>domain</a:t>
            </a:r>
            <a:r>
              <a:rPr lang="fr-CH" dirty="0"/>
              <a:t> </a:t>
            </a:r>
            <a:r>
              <a:rPr lang="fr-CH" dirty="0" err="1"/>
              <a:t>only</a:t>
            </a:r>
            <a:r>
              <a:rPr lang="fr-CH" dirty="0"/>
              <a:t> and are not </a:t>
            </a:r>
            <a:r>
              <a:rPr lang="fr-CH" dirty="0" err="1"/>
              <a:t>allow</a:t>
            </a:r>
            <a:r>
              <a:rPr lang="fr-CH" dirty="0"/>
              <a:t> to go </a:t>
            </a:r>
            <a:r>
              <a:rPr lang="fr-CH" dirty="0" err="1"/>
              <a:t>outside</a:t>
            </a:r>
            <a:r>
              <a:rPr lang="fr-CH" dirty="0"/>
              <a:t>. </a:t>
            </a:r>
          </a:p>
          <a:p>
            <a:endParaRPr lang="fr-CH" dirty="0"/>
          </a:p>
          <a:p>
            <a:r>
              <a:rPr lang="fr-CH" dirty="0"/>
              <a:t>This </a:t>
            </a:r>
            <a:r>
              <a:rPr lang="fr-CH" dirty="0" err="1"/>
              <a:t>procedure</a:t>
            </a:r>
            <a:r>
              <a:rPr lang="fr-CH" dirty="0"/>
              <a:t> can </a:t>
            </a:r>
            <a:r>
              <a:rPr lang="fr-CH" dirty="0" err="1"/>
              <a:t>be</a:t>
            </a:r>
            <a:r>
              <a:rPr lang="fr-CH" dirty="0"/>
              <a:t> </a:t>
            </a:r>
            <a:r>
              <a:rPr lang="fr-CH" dirty="0" err="1"/>
              <a:t>applied</a:t>
            </a:r>
            <a:r>
              <a:rPr lang="fr-CH" dirty="0"/>
              <a:t> to any </a:t>
            </a:r>
            <a:r>
              <a:rPr lang="fr-CH" dirty="0" err="1"/>
              <a:t>level</a:t>
            </a:r>
            <a:r>
              <a:rPr lang="fr-CH" dirty="0"/>
              <a:t> of </a:t>
            </a:r>
            <a:r>
              <a:rPr lang="fr-CH" dirty="0" err="1"/>
              <a:t>hierarchy</a:t>
            </a:r>
            <a:r>
              <a:rPr lang="fr-CH" dirty="0"/>
              <a:t> if </a:t>
            </a:r>
            <a:r>
              <a:rPr lang="fr-CH" dirty="0" err="1"/>
              <a:t>such</a:t>
            </a:r>
            <a:r>
              <a:rPr lang="fr-CH" dirty="0"/>
              <a:t> information </a:t>
            </a:r>
            <a:r>
              <a:rPr lang="fr-CH" dirty="0" err="1"/>
              <a:t>is</a:t>
            </a:r>
            <a:r>
              <a:rPr lang="fr-CH" dirty="0"/>
              <a:t> </a:t>
            </a:r>
            <a:r>
              <a:rPr lang="fr-CH" dirty="0" err="1"/>
              <a:t>available</a:t>
            </a:r>
            <a:r>
              <a:rPr lang="fr-CH" dirty="0"/>
              <a:t>.</a:t>
            </a:r>
            <a:endParaRPr lang="en-US" dirty="0"/>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8</a:t>
            </a:fld>
            <a:endParaRPr lang="en-US"/>
          </a:p>
        </p:txBody>
      </p:sp>
    </p:spTree>
    <p:extLst>
      <p:ext uri="{BB962C8B-B14F-4D97-AF65-F5344CB8AC3E}">
        <p14:creationId xmlns:p14="http://schemas.microsoft.com/office/powerpoint/2010/main" val="426140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OOP. For those of </a:t>
            </a:r>
            <a:r>
              <a:rPr lang="fr-CH" dirty="0" err="1"/>
              <a:t>you</a:t>
            </a:r>
            <a:r>
              <a:rPr lang="fr-CH" dirty="0"/>
              <a:t> </a:t>
            </a:r>
            <a:r>
              <a:rPr lang="fr-CH" dirty="0" err="1"/>
              <a:t>who</a:t>
            </a:r>
            <a:r>
              <a:rPr lang="fr-CH" dirty="0"/>
              <a:t> have </a:t>
            </a:r>
            <a:r>
              <a:rPr lang="fr-CH" dirty="0" err="1"/>
              <a:t>some</a:t>
            </a:r>
            <a:r>
              <a:rPr lang="fr-CH" dirty="0"/>
              <a:t> </a:t>
            </a:r>
            <a:r>
              <a:rPr lang="fr-CH" dirty="0" err="1"/>
              <a:t>experience</a:t>
            </a:r>
            <a:r>
              <a:rPr lang="fr-CH" dirty="0"/>
              <a:t> with programmation, </a:t>
            </a:r>
            <a:r>
              <a:rPr lang="fr-CH" dirty="0" err="1"/>
              <a:t>ARchPy</a:t>
            </a:r>
            <a:r>
              <a:rPr lang="fr-CH" dirty="0"/>
              <a:t> </a:t>
            </a:r>
            <a:r>
              <a:rPr lang="fr-CH" dirty="0" err="1"/>
              <a:t>was</a:t>
            </a:r>
            <a:r>
              <a:rPr lang="fr-CH" dirty="0"/>
              <a:t> </a:t>
            </a:r>
            <a:r>
              <a:rPr lang="fr-CH" dirty="0" err="1"/>
              <a:t>coded</a:t>
            </a:r>
            <a:r>
              <a:rPr lang="fr-CH" dirty="0"/>
              <a:t> using </a:t>
            </a:r>
            <a:r>
              <a:rPr lang="fr-CH" dirty="0" err="1"/>
              <a:t>object</a:t>
            </a:r>
            <a:r>
              <a:rPr lang="fr-CH" dirty="0"/>
              <a:t> </a:t>
            </a:r>
            <a:r>
              <a:rPr lang="fr-CH" dirty="0" err="1"/>
              <a:t>oriented</a:t>
            </a:r>
            <a:r>
              <a:rPr lang="fr-CH" dirty="0"/>
              <a:t> </a:t>
            </a:r>
            <a:r>
              <a:rPr lang="fr-CH" dirty="0" err="1"/>
              <a:t>approach</a:t>
            </a:r>
            <a:r>
              <a:rPr lang="fr-CH" dirty="0"/>
              <a:t>. Which </a:t>
            </a:r>
            <a:r>
              <a:rPr lang="fr-CH" dirty="0" err="1"/>
              <a:t>means</a:t>
            </a:r>
            <a:r>
              <a:rPr lang="fr-CH" dirty="0"/>
              <a:t> </a:t>
            </a:r>
            <a:r>
              <a:rPr lang="fr-CH" dirty="0" err="1"/>
              <a:t>that</a:t>
            </a:r>
            <a:r>
              <a:rPr lang="fr-CH" dirty="0"/>
              <a:t> </a:t>
            </a:r>
            <a:r>
              <a:rPr lang="fr-CH" dirty="0" err="1"/>
              <a:t>we</a:t>
            </a:r>
            <a:r>
              <a:rPr lang="fr-CH" dirty="0"/>
              <a:t> </a:t>
            </a:r>
            <a:r>
              <a:rPr lang="fr-CH" dirty="0" err="1"/>
              <a:t>define</a:t>
            </a:r>
            <a:r>
              <a:rPr lang="fr-CH" dirty="0"/>
              <a:t> classes </a:t>
            </a:r>
            <a:r>
              <a:rPr lang="fr-CH" dirty="0" err="1"/>
              <a:t>from</a:t>
            </a:r>
            <a:r>
              <a:rPr lang="fr-CH" dirty="0"/>
              <a:t> which </a:t>
            </a:r>
            <a:r>
              <a:rPr lang="fr-CH" dirty="0" err="1"/>
              <a:t>we</a:t>
            </a:r>
            <a:r>
              <a:rPr lang="fr-CH" dirty="0"/>
              <a:t> can </a:t>
            </a:r>
            <a:r>
              <a:rPr lang="fr-CH" dirty="0" err="1"/>
              <a:t>generate</a:t>
            </a:r>
            <a:r>
              <a:rPr lang="fr-CH" dirty="0"/>
              <a:t> </a:t>
            </a:r>
            <a:r>
              <a:rPr lang="fr-CH" dirty="0" err="1"/>
              <a:t>objects</a:t>
            </a:r>
            <a:r>
              <a:rPr lang="fr-CH" dirty="0"/>
              <a:t> </a:t>
            </a:r>
            <a:r>
              <a:rPr lang="fr-CH" dirty="0" err="1"/>
              <a:t>that</a:t>
            </a:r>
            <a:r>
              <a:rPr lang="fr-CH" dirty="0"/>
              <a:t> </a:t>
            </a:r>
            <a:r>
              <a:rPr lang="fr-CH" dirty="0" err="1"/>
              <a:t>we</a:t>
            </a:r>
            <a:r>
              <a:rPr lang="fr-CH" dirty="0"/>
              <a:t> can </a:t>
            </a:r>
            <a:r>
              <a:rPr lang="fr-CH" dirty="0" err="1"/>
              <a:t>manipulate</a:t>
            </a:r>
            <a:r>
              <a:rPr lang="fr-CH" dirty="0"/>
              <a:t>. The </a:t>
            </a:r>
            <a:r>
              <a:rPr lang="fr-CH" dirty="0" err="1"/>
              <a:t>aim</a:t>
            </a:r>
            <a:r>
              <a:rPr lang="fr-CH" dirty="0"/>
              <a:t> </a:t>
            </a:r>
            <a:r>
              <a:rPr lang="fr-CH" dirty="0" err="1"/>
              <a:t>is</a:t>
            </a:r>
            <a:r>
              <a:rPr lang="fr-CH" dirty="0"/>
              <a:t> to </a:t>
            </a:r>
            <a:r>
              <a:rPr lang="fr-CH" dirty="0" err="1"/>
              <a:t>mimick</a:t>
            </a:r>
            <a:r>
              <a:rPr lang="fr-CH" dirty="0"/>
              <a:t> the reality by using classes </a:t>
            </a:r>
            <a:r>
              <a:rPr lang="fr-CH" dirty="0" err="1"/>
              <a:t>that</a:t>
            </a:r>
            <a:r>
              <a:rPr lang="fr-CH" dirty="0"/>
              <a:t> </a:t>
            </a:r>
            <a:r>
              <a:rPr lang="fr-CH" dirty="0" err="1"/>
              <a:t>makes</a:t>
            </a:r>
            <a:r>
              <a:rPr lang="fr-CH" dirty="0"/>
              <a:t> </a:t>
            </a:r>
            <a:r>
              <a:rPr lang="fr-CH" dirty="0" err="1"/>
              <a:t>sense</a:t>
            </a:r>
            <a:r>
              <a:rPr lang="fr-CH" dirty="0"/>
              <a:t> to the user. And </a:t>
            </a:r>
            <a:r>
              <a:rPr lang="fr-CH" dirty="0" err="1"/>
              <a:t>you</a:t>
            </a:r>
            <a:r>
              <a:rPr lang="fr-CH" dirty="0"/>
              <a:t> have here the </a:t>
            </a:r>
            <a:r>
              <a:rPr lang="fr-CH" dirty="0" err="1"/>
              <a:t>different</a:t>
            </a:r>
            <a:r>
              <a:rPr lang="fr-CH" dirty="0"/>
              <a:t> classes </a:t>
            </a:r>
            <a:r>
              <a:rPr lang="fr-CH" dirty="0" err="1"/>
              <a:t>used</a:t>
            </a:r>
            <a:r>
              <a:rPr lang="fr-CH" dirty="0"/>
              <a:t> in </a:t>
            </a:r>
            <a:r>
              <a:rPr lang="fr-CH" dirty="0" err="1"/>
              <a:t>ArchPy</a:t>
            </a:r>
            <a:r>
              <a:rPr lang="fr-CH" dirty="0"/>
              <a:t> and </a:t>
            </a:r>
            <a:r>
              <a:rPr lang="fr-CH" dirty="0" err="1"/>
              <a:t>their</a:t>
            </a:r>
            <a:r>
              <a:rPr lang="fr-CH" dirty="0"/>
              <a:t> relations </a:t>
            </a:r>
            <a:r>
              <a:rPr lang="fr-CH" dirty="0" err="1"/>
              <a:t>between</a:t>
            </a:r>
            <a:r>
              <a:rPr lang="fr-CH" dirty="0"/>
              <a:t> </a:t>
            </a:r>
            <a:r>
              <a:rPr lang="fr-CH" dirty="0" err="1"/>
              <a:t>each</a:t>
            </a:r>
            <a:r>
              <a:rPr lang="fr-CH" dirty="0"/>
              <a:t> </a:t>
            </a:r>
            <a:r>
              <a:rPr lang="fr-CH" dirty="0" err="1"/>
              <a:t>other</a:t>
            </a:r>
            <a:r>
              <a:rPr lang="fr-CH" dirty="0"/>
              <a:t>.</a:t>
            </a:r>
          </a:p>
        </p:txBody>
      </p:sp>
      <p:sp>
        <p:nvSpPr>
          <p:cNvPr id="4" name="Espace réservé du numéro de diapositive 3"/>
          <p:cNvSpPr>
            <a:spLocks noGrp="1"/>
          </p:cNvSpPr>
          <p:nvPr>
            <p:ph type="sldNum" sz="quarter" idx="5"/>
          </p:nvPr>
        </p:nvSpPr>
        <p:spPr/>
        <p:txBody>
          <a:bodyPr/>
          <a:lstStyle/>
          <a:p>
            <a:fld id="{A9EA2708-AFA1-4F25-B25C-9BE45E858AC3}" type="slidenum">
              <a:rPr lang="en-US" smtClean="0"/>
              <a:t>9</a:t>
            </a:fld>
            <a:endParaRPr lang="en-US"/>
          </a:p>
        </p:txBody>
      </p:sp>
    </p:spTree>
    <p:extLst>
      <p:ext uri="{BB962C8B-B14F-4D97-AF65-F5344CB8AC3E}">
        <p14:creationId xmlns:p14="http://schemas.microsoft.com/office/powerpoint/2010/main" val="323532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31E8-5A04-4E6D-8457-CF94EB9E2F65}"/>
              </a:ext>
            </a:extLst>
          </p:cNvPr>
          <p:cNvSpPr>
            <a:spLocks noGrp="1"/>
          </p:cNvSpPr>
          <p:nvPr>
            <p:ph type="ctrTitle"/>
          </p:nvPr>
        </p:nvSpPr>
        <p:spPr>
          <a:xfrm>
            <a:off x="1524000" y="1122363"/>
            <a:ext cx="9144000" cy="2387600"/>
          </a:xfrm>
        </p:spPr>
        <p:txBody>
          <a:bodyPr anchor="b"/>
          <a:lstStyle>
            <a:lvl1pPr algn="ctr">
              <a:defRPr sz="6000"/>
            </a:lvl1pPr>
          </a:lstStyle>
          <a:p>
            <a:r>
              <a:rPr lang="en-US" noProof="0" dirty="0"/>
              <a:t>Click to edit Master title style</a:t>
            </a:r>
          </a:p>
        </p:txBody>
      </p:sp>
      <p:sp>
        <p:nvSpPr>
          <p:cNvPr id="3" name="Subtitle 2">
            <a:extLst>
              <a:ext uri="{FF2B5EF4-FFF2-40B4-BE49-F238E27FC236}">
                <a16:creationId xmlns:a16="http://schemas.microsoft.com/office/drawing/2014/main" id="{3B97AB82-37A6-414B-988F-C5B8EB3236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4" name="Date Placeholder 3">
            <a:extLst>
              <a:ext uri="{FF2B5EF4-FFF2-40B4-BE49-F238E27FC236}">
                <a16:creationId xmlns:a16="http://schemas.microsoft.com/office/drawing/2014/main" id="{F4BF4D75-04CD-4F38-AD3E-63062BA80C97}"/>
              </a:ext>
            </a:extLst>
          </p:cNvPr>
          <p:cNvSpPr>
            <a:spLocks noGrp="1"/>
          </p:cNvSpPr>
          <p:nvPr>
            <p:ph type="dt" sz="half" idx="10"/>
          </p:nvPr>
        </p:nvSpPr>
        <p:spPr/>
        <p:txBody>
          <a:bodyPr/>
          <a:lstStyle/>
          <a:p>
            <a:fld id="{1FF43BDD-AD8B-4D34-BC6C-2DEA1B13BBF0}" type="datetimeFigureOut">
              <a:rPr lang="en-US" smtClean="0"/>
              <a:t>6/26/2023</a:t>
            </a:fld>
            <a:endParaRPr lang="en-US"/>
          </a:p>
        </p:txBody>
      </p:sp>
      <p:sp>
        <p:nvSpPr>
          <p:cNvPr id="5" name="Footer Placeholder 4">
            <a:extLst>
              <a:ext uri="{FF2B5EF4-FFF2-40B4-BE49-F238E27FC236}">
                <a16:creationId xmlns:a16="http://schemas.microsoft.com/office/drawing/2014/main" id="{066F87D3-7C33-4436-B4D6-DF45DCC44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8A52-DD1A-42A7-AF18-9BDBB106FDF6}"/>
              </a:ext>
            </a:extLst>
          </p:cNvPr>
          <p:cNvSpPr>
            <a:spLocks noGrp="1"/>
          </p:cNvSpPr>
          <p:nvPr>
            <p:ph type="sldNum" sz="quarter" idx="12"/>
          </p:nvPr>
        </p:nvSpPr>
        <p:spPr/>
        <p:txBody>
          <a:bodyPr/>
          <a:lstStyle/>
          <a:p>
            <a:fld id="{7BE24AC2-5B68-45B7-B777-E96D743BCCD0}" type="slidenum">
              <a:rPr lang="en-US" smtClean="0"/>
              <a:pPr/>
              <a:t>‹N°›</a:t>
            </a:fld>
            <a:r>
              <a:rPr lang="en-US" dirty="0"/>
              <a:t> / </a:t>
            </a:r>
          </a:p>
        </p:txBody>
      </p:sp>
    </p:spTree>
    <p:extLst>
      <p:ext uri="{BB962C8B-B14F-4D97-AF65-F5344CB8AC3E}">
        <p14:creationId xmlns:p14="http://schemas.microsoft.com/office/powerpoint/2010/main" val="3155070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214E-3A67-4483-92A5-DA7FB29A9685}"/>
              </a:ext>
            </a:extLst>
          </p:cNvPr>
          <p:cNvSpPr>
            <a:spLocks noGrp="1"/>
          </p:cNvSpPr>
          <p:nvPr>
            <p:ph type="title"/>
          </p:nvPr>
        </p:nvSpPr>
        <p:spPr>
          <a:xfrm>
            <a:off x="838200" y="365125"/>
            <a:ext cx="10515600" cy="1173529"/>
          </a:xfrm>
        </p:spPr>
        <p:txBody>
          <a:bodyPr/>
          <a:lstStyle>
            <a:lvl1pPr>
              <a:defRPr b="1">
                <a:solidFill>
                  <a:schemeClr val="tx1"/>
                </a:solidFill>
                <a:latin typeface="+mn-lt"/>
              </a:defRPr>
            </a:lvl1pPr>
          </a:lstStyle>
          <a:p>
            <a:r>
              <a:rPr lang="en-US" noProof="0" dirty="0"/>
              <a:t>Click to edit Master title style</a:t>
            </a:r>
          </a:p>
        </p:txBody>
      </p:sp>
      <p:sp>
        <p:nvSpPr>
          <p:cNvPr id="3" name="Content Placeholder 2">
            <a:extLst>
              <a:ext uri="{FF2B5EF4-FFF2-40B4-BE49-F238E27FC236}">
                <a16:creationId xmlns:a16="http://schemas.microsoft.com/office/drawing/2014/main" id="{01FED810-739B-4A3A-9FEF-B85943F5E29C}"/>
              </a:ext>
            </a:extLst>
          </p:cNvPr>
          <p:cNvSpPr>
            <a:spLocks noGrp="1"/>
          </p:cNvSpPr>
          <p:nvPr>
            <p:ph idx="1"/>
          </p:nvPr>
        </p:nvSpPr>
        <p:spPr>
          <a:xfrm>
            <a:off x="838200" y="1696915"/>
            <a:ext cx="10515600" cy="4480048"/>
          </a:xfrm>
        </p:spPr>
        <p:txBody>
          <a:bodyPr>
            <a:normAutofit/>
          </a:bodyPr>
          <a:lstStyle>
            <a:lvl1pPr marL="360000" indent="-360000">
              <a:buClr>
                <a:srgbClr val="F58712"/>
              </a:buClr>
              <a:buFont typeface="Wingdings" panose="05000000000000000000" pitchFamily="2" charset="2"/>
              <a:buChar char="§"/>
              <a:defRPr sz="3200"/>
            </a:lvl1pPr>
            <a:lvl2pPr marL="720000" indent="-360000">
              <a:buClr>
                <a:srgbClr val="5B9BD5"/>
              </a:buClr>
              <a:buFont typeface="Arial" panose="020B0604020202020204" pitchFamily="34" charset="0"/>
              <a:buChar char="•"/>
              <a:defRPr sz="3200"/>
            </a:lvl2pPr>
            <a:lvl3pPr marL="1080000" indent="-360000">
              <a:defRPr sz="3200"/>
            </a:lvl3pPr>
            <a:lvl4pPr>
              <a:defRPr sz="3200"/>
            </a:lvl4pPr>
            <a:lvl5pPr>
              <a:defRPr sz="3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A7E0506A-B1E1-450D-8E1C-9A80798DD013}"/>
              </a:ext>
            </a:extLst>
          </p:cNvPr>
          <p:cNvSpPr>
            <a:spLocks noGrp="1"/>
          </p:cNvSpPr>
          <p:nvPr>
            <p:ph type="sldNum" sz="quarter" idx="12"/>
          </p:nvPr>
        </p:nvSpPr>
        <p:spPr>
          <a:xfrm>
            <a:off x="10920549" y="6345827"/>
            <a:ext cx="1060268" cy="365125"/>
          </a:xfrm>
        </p:spPr>
        <p:txBody>
          <a:bodyPr/>
          <a:lstStyle>
            <a:lvl1pPr>
              <a:defRPr>
                <a:solidFill>
                  <a:srgbClr val="BD4859"/>
                </a:solidFill>
              </a:defRPr>
            </a:lvl1pPr>
          </a:lstStyle>
          <a:p>
            <a:fld id="{7BE24AC2-5B68-45B7-B777-E96D743BCCD0}" type="slidenum">
              <a:rPr lang="en-US" smtClean="0"/>
              <a:pPr/>
              <a:t>‹N°›</a:t>
            </a:fld>
            <a:endParaRPr lang="en-US" dirty="0"/>
          </a:p>
        </p:txBody>
      </p:sp>
      <p:pic>
        <p:nvPicPr>
          <p:cNvPr id="7" name="Picture 6">
            <a:extLst>
              <a:ext uri="{FF2B5EF4-FFF2-40B4-BE49-F238E27FC236}">
                <a16:creationId xmlns:a16="http://schemas.microsoft.com/office/drawing/2014/main" id="{74B7E21F-254F-4DD5-A6DF-F9EE51291C6A}"/>
              </a:ext>
            </a:extLst>
          </p:cNvPr>
          <p:cNvPicPr>
            <a:picLocks noChangeAspect="1"/>
          </p:cNvPicPr>
          <p:nvPr userDrawn="1"/>
        </p:nvPicPr>
        <p:blipFill>
          <a:blip r:embed="rId2"/>
          <a:stretch>
            <a:fillRect/>
          </a:stretch>
        </p:blipFill>
        <p:spPr>
          <a:xfrm>
            <a:off x="290952" y="6284793"/>
            <a:ext cx="1226238" cy="426159"/>
          </a:xfrm>
          <a:prstGeom prst="rect">
            <a:avLst/>
          </a:prstGeom>
        </p:spPr>
      </p:pic>
    </p:spTree>
    <p:extLst>
      <p:ext uri="{BB962C8B-B14F-4D97-AF65-F5344CB8AC3E}">
        <p14:creationId xmlns:p14="http://schemas.microsoft.com/office/powerpoint/2010/main" val="23906892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E11F589-9285-4470-AF1F-841F13C17E1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549" t="11712" r="26360" b="20552"/>
          <a:stretch/>
        </p:blipFill>
        <p:spPr>
          <a:xfrm>
            <a:off x="10920548" y="681037"/>
            <a:ext cx="686847" cy="727650"/>
          </a:xfrm>
          <a:prstGeom prst="rect">
            <a:avLst/>
          </a:prstGeom>
        </p:spPr>
      </p:pic>
      <p:sp>
        <p:nvSpPr>
          <p:cNvPr id="2" name="Title 1">
            <a:extLst>
              <a:ext uri="{FF2B5EF4-FFF2-40B4-BE49-F238E27FC236}">
                <a16:creationId xmlns:a16="http://schemas.microsoft.com/office/drawing/2014/main" id="{14EF214E-3A67-4483-92A5-DA7FB29A9685}"/>
              </a:ext>
            </a:extLst>
          </p:cNvPr>
          <p:cNvSpPr>
            <a:spLocks noGrp="1"/>
          </p:cNvSpPr>
          <p:nvPr>
            <p:ph type="title"/>
          </p:nvPr>
        </p:nvSpPr>
        <p:spPr>
          <a:xfrm>
            <a:off x="838200" y="365125"/>
            <a:ext cx="9847217" cy="1325563"/>
          </a:xfrm>
        </p:spPr>
        <p:txBody>
          <a:bodyPr/>
          <a:lstStyle>
            <a:lvl1pPr>
              <a:defRPr b="1">
                <a:solidFill>
                  <a:schemeClr val="tx1"/>
                </a:solidFill>
                <a:latin typeface="+mn-lt"/>
              </a:defRPr>
            </a:lvl1pPr>
          </a:lstStyle>
          <a:p>
            <a:r>
              <a:rPr lang="en-US" noProof="0" dirty="0"/>
              <a:t>Click to edit Master title style</a:t>
            </a:r>
          </a:p>
        </p:txBody>
      </p:sp>
      <p:sp>
        <p:nvSpPr>
          <p:cNvPr id="3" name="Content Placeholder 2">
            <a:extLst>
              <a:ext uri="{FF2B5EF4-FFF2-40B4-BE49-F238E27FC236}">
                <a16:creationId xmlns:a16="http://schemas.microsoft.com/office/drawing/2014/main" id="{01FED810-739B-4A3A-9FEF-B85943F5E29C}"/>
              </a:ext>
            </a:extLst>
          </p:cNvPr>
          <p:cNvSpPr>
            <a:spLocks noGrp="1"/>
          </p:cNvSpPr>
          <p:nvPr>
            <p:ph idx="1"/>
          </p:nvPr>
        </p:nvSpPr>
        <p:spPr/>
        <p:txBody>
          <a:bodyPr>
            <a:normAutofit/>
          </a:bodyPr>
          <a:lstStyle>
            <a:lvl1pPr marL="360000" indent="-360000">
              <a:buClr>
                <a:srgbClr val="F58712"/>
              </a:buClr>
              <a:buFont typeface="Wingdings" panose="05000000000000000000" pitchFamily="2" charset="2"/>
              <a:buChar char="§"/>
              <a:defRPr sz="3200"/>
            </a:lvl1pPr>
            <a:lvl2pPr marL="720000" indent="-360000">
              <a:buClr>
                <a:srgbClr val="5B9BD5"/>
              </a:buClr>
              <a:buFont typeface="Arial" panose="020B0604020202020204" pitchFamily="34" charset="0"/>
              <a:buChar char="•"/>
              <a:defRPr sz="3200"/>
            </a:lvl2pPr>
            <a:lvl3pPr marL="1080000" indent="-360000">
              <a:defRPr sz="3200"/>
            </a:lvl3pPr>
            <a:lvl4pPr>
              <a:defRPr sz="3200"/>
            </a:lvl4pPr>
            <a:lvl5pPr>
              <a:defRPr sz="32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Number Placeholder 5">
            <a:extLst>
              <a:ext uri="{FF2B5EF4-FFF2-40B4-BE49-F238E27FC236}">
                <a16:creationId xmlns:a16="http://schemas.microsoft.com/office/drawing/2014/main" id="{A7E0506A-B1E1-450D-8E1C-9A80798DD013}"/>
              </a:ext>
            </a:extLst>
          </p:cNvPr>
          <p:cNvSpPr>
            <a:spLocks noGrp="1"/>
          </p:cNvSpPr>
          <p:nvPr>
            <p:ph type="sldNum" sz="quarter" idx="12"/>
          </p:nvPr>
        </p:nvSpPr>
        <p:spPr>
          <a:xfrm>
            <a:off x="10920549" y="6345827"/>
            <a:ext cx="1060268" cy="365125"/>
          </a:xfrm>
        </p:spPr>
        <p:txBody>
          <a:bodyPr/>
          <a:lstStyle/>
          <a:p>
            <a:fld id="{7BE24AC2-5B68-45B7-B777-E96D743BCCD0}" type="slidenum">
              <a:rPr lang="en-US" smtClean="0"/>
              <a:t>‹N°›</a:t>
            </a:fld>
            <a:endParaRPr lang="en-US"/>
          </a:p>
        </p:txBody>
      </p:sp>
      <p:pic>
        <p:nvPicPr>
          <p:cNvPr id="7" name="Picture 6">
            <a:extLst>
              <a:ext uri="{FF2B5EF4-FFF2-40B4-BE49-F238E27FC236}">
                <a16:creationId xmlns:a16="http://schemas.microsoft.com/office/drawing/2014/main" id="{74B7E21F-254F-4DD5-A6DF-F9EE51291C6A}"/>
              </a:ext>
            </a:extLst>
          </p:cNvPr>
          <p:cNvPicPr>
            <a:picLocks noChangeAspect="1"/>
          </p:cNvPicPr>
          <p:nvPr userDrawn="1"/>
        </p:nvPicPr>
        <p:blipFill>
          <a:blip r:embed="rId4"/>
          <a:stretch>
            <a:fillRect/>
          </a:stretch>
        </p:blipFill>
        <p:spPr>
          <a:xfrm>
            <a:off x="290952" y="6284793"/>
            <a:ext cx="1226238" cy="426159"/>
          </a:xfrm>
          <a:prstGeom prst="rect">
            <a:avLst/>
          </a:prstGeom>
        </p:spPr>
      </p:pic>
    </p:spTree>
    <p:extLst>
      <p:ext uri="{BB962C8B-B14F-4D97-AF65-F5344CB8AC3E}">
        <p14:creationId xmlns:p14="http://schemas.microsoft.com/office/powerpoint/2010/main" val="391934907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214E-3A67-4483-92A5-DA7FB29A9685}"/>
              </a:ext>
            </a:extLst>
          </p:cNvPr>
          <p:cNvSpPr>
            <a:spLocks noGrp="1"/>
          </p:cNvSpPr>
          <p:nvPr>
            <p:ph type="title"/>
          </p:nvPr>
        </p:nvSpPr>
        <p:spPr>
          <a:xfrm>
            <a:off x="838200" y="365125"/>
            <a:ext cx="10515600" cy="1325563"/>
          </a:xfrm>
        </p:spPr>
        <p:txBody>
          <a:bodyPr/>
          <a:lstStyle>
            <a:lvl1pPr>
              <a:defRPr b="1">
                <a:solidFill>
                  <a:schemeClr val="tx1"/>
                </a:solidFill>
                <a:latin typeface="+mn-lt"/>
              </a:defRPr>
            </a:lvl1pPr>
          </a:lstStyle>
          <a:p>
            <a:r>
              <a:rPr lang="en-US" noProof="0" dirty="0"/>
              <a:t>Click to edit Master title style</a:t>
            </a:r>
          </a:p>
        </p:txBody>
      </p:sp>
      <p:sp>
        <p:nvSpPr>
          <p:cNvPr id="6" name="Slide Number Placeholder 5">
            <a:extLst>
              <a:ext uri="{FF2B5EF4-FFF2-40B4-BE49-F238E27FC236}">
                <a16:creationId xmlns:a16="http://schemas.microsoft.com/office/drawing/2014/main" id="{A7E0506A-B1E1-450D-8E1C-9A80798DD013}"/>
              </a:ext>
            </a:extLst>
          </p:cNvPr>
          <p:cNvSpPr>
            <a:spLocks noGrp="1"/>
          </p:cNvSpPr>
          <p:nvPr>
            <p:ph type="sldNum" sz="quarter" idx="12"/>
          </p:nvPr>
        </p:nvSpPr>
        <p:spPr>
          <a:xfrm>
            <a:off x="10920549" y="6345827"/>
            <a:ext cx="1060268" cy="365125"/>
          </a:xfrm>
        </p:spPr>
        <p:txBody>
          <a:bodyPr/>
          <a:lstStyle/>
          <a:p>
            <a:fld id="{7BE24AC2-5B68-45B7-B777-E96D743BCCD0}" type="slidenum">
              <a:rPr lang="en-US" smtClean="0"/>
              <a:t>‹N°›</a:t>
            </a:fld>
            <a:endParaRPr lang="en-US"/>
          </a:p>
        </p:txBody>
      </p:sp>
      <p:pic>
        <p:nvPicPr>
          <p:cNvPr id="7" name="Picture 6">
            <a:extLst>
              <a:ext uri="{FF2B5EF4-FFF2-40B4-BE49-F238E27FC236}">
                <a16:creationId xmlns:a16="http://schemas.microsoft.com/office/drawing/2014/main" id="{74B7E21F-254F-4DD5-A6DF-F9EE51291C6A}"/>
              </a:ext>
            </a:extLst>
          </p:cNvPr>
          <p:cNvPicPr>
            <a:picLocks noChangeAspect="1"/>
          </p:cNvPicPr>
          <p:nvPr userDrawn="1"/>
        </p:nvPicPr>
        <p:blipFill>
          <a:blip r:embed="rId2"/>
          <a:stretch>
            <a:fillRect/>
          </a:stretch>
        </p:blipFill>
        <p:spPr>
          <a:xfrm>
            <a:off x="290952" y="6284793"/>
            <a:ext cx="1226238" cy="426159"/>
          </a:xfrm>
          <a:prstGeom prst="rect">
            <a:avLst/>
          </a:prstGeom>
        </p:spPr>
      </p:pic>
    </p:spTree>
    <p:extLst>
      <p:ext uri="{BB962C8B-B14F-4D97-AF65-F5344CB8AC3E}">
        <p14:creationId xmlns:p14="http://schemas.microsoft.com/office/powerpoint/2010/main" val="215811395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AAD73E-5203-4876-BF0C-DA7A30E10DDD}"/>
              </a:ext>
            </a:extLst>
          </p:cNvPr>
          <p:cNvPicPr>
            <a:picLocks noChangeAspect="1"/>
          </p:cNvPicPr>
          <p:nvPr userDrawn="1"/>
        </p:nvPicPr>
        <p:blipFill>
          <a:blip r:embed="rId2"/>
          <a:stretch>
            <a:fillRect/>
          </a:stretch>
        </p:blipFill>
        <p:spPr>
          <a:xfrm>
            <a:off x="290952" y="6284793"/>
            <a:ext cx="1226238" cy="426159"/>
          </a:xfrm>
          <a:prstGeom prst="rect">
            <a:avLst/>
          </a:prstGeom>
        </p:spPr>
      </p:pic>
      <p:sp>
        <p:nvSpPr>
          <p:cNvPr id="6" name="Slide Number Placeholder 5">
            <a:extLst>
              <a:ext uri="{FF2B5EF4-FFF2-40B4-BE49-F238E27FC236}">
                <a16:creationId xmlns:a16="http://schemas.microsoft.com/office/drawing/2014/main" id="{4FA99FF6-A1B9-4EF7-A585-FC68A0CE1341}"/>
              </a:ext>
            </a:extLst>
          </p:cNvPr>
          <p:cNvSpPr>
            <a:spLocks noGrp="1"/>
          </p:cNvSpPr>
          <p:nvPr>
            <p:ph type="sldNum" sz="quarter" idx="12"/>
          </p:nvPr>
        </p:nvSpPr>
        <p:spPr>
          <a:xfrm>
            <a:off x="10920549" y="6345827"/>
            <a:ext cx="1060268" cy="365125"/>
          </a:xfrm>
        </p:spPr>
        <p:txBody>
          <a:bodyPr/>
          <a:lstStyle/>
          <a:p>
            <a:fld id="{7BE24AC2-5B68-45B7-B777-E96D743BCCD0}" type="slidenum">
              <a:rPr lang="en-US" smtClean="0"/>
              <a:t>‹N°›</a:t>
            </a:fld>
            <a:endParaRPr lang="en-US"/>
          </a:p>
        </p:txBody>
      </p:sp>
    </p:spTree>
    <p:extLst>
      <p:ext uri="{BB962C8B-B14F-4D97-AF65-F5344CB8AC3E}">
        <p14:creationId xmlns:p14="http://schemas.microsoft.com/office/powerpoint/2010/main" val="2950595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E11F589-9285-4470-AF1F-841F13C17E1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549" t="11712" r="26360" b="20552"/>
          <a:stretch/>
        </p:blipFill>
        <p:spPr>
          <a:xfrm>
            <a:off x="10920548" y="681037"/>
            <a:ext cx="686847" cy="727650"/>
          </a:xfrm>
          <a:prstGeom prst="rect">
            <a:avLst/>
          </a:prstGeom>
        </p:spPr>
      </p:pic>
      <p:sp>
        <p:nvSpPr>
          <p:cNvPr id="2" name="Title 1">
            <a:extLst>
              <a:ext uri="{FF2B5EF4-FFF2-40B4-BE49-F238E27FC236}">
                <a16:creationId xmlns:a16="http://schemas.microsoft.com/office/drawing/2014/main" id="{14EF214E-3A67-4483-92A5-DA7FB29A9685}"/>
              </a:ext>
            </a:extLst>
          </p:cNvPr>
          <p:cNvSpPr>
            <a:spLocks noGrp="1"/>
          </p:cNvSpPr>
          <p:nvPr>
            <p:ph type="title"/>
          </p:nvPr>
        </p:nvSpPr>
        <p:spPr>
          <a:xfrm>
            <a:off x="838200" y="365125"/>
            <a:ext cx="9847217" cy="1325563"/>
          </a:xfrm>
        </p:spPr>
        <p:txBody>
          <a:bodyPr/>
          <a:lstStyle>
            <a:lvl1pPr>
              <a:defRPr b="1">
                <a:solidFill>
                  <a:schemeClr val="tx1"/>
                </a:solidFill>
                <a:latin typeface="+mn-lt"/>
              </a:defRPr>
            </a:lvl1pPr>
          </a:lstStyle>
          <a:p>
            <a:r>
              <a:rPr lang="en-US" noProof="0" dirty="0"/>
              <a:t>Click to edit Master title style</a:t>
            </a:r>
          </a:p>
        </p:txBody>
      </p:sp>
      <p:sp>
        <p:nvSpPr>
          <p:cNvPr id="3" name="Content Placeholder 2">
            <a:extLst>
              <a:ext uri="{FF2B5EF4-FFF2-40B4-BE49-F238E27FC236}">
                <a16:creationId xmlns:a16="http://schemas.microsoft.com/office/drawing/2014/main" id="{01FED810-739B-4A3A-9FEF-B85943F5E29C}"/>
              </a:ext>
            </a:extLst>
          </p:cNvPr>
          <p:cNvSpPr>
            <a:spLocks noGrp="1"/>
          </p:cNvSpPr>
          <p:nvPr>
            <p:ph idx="1"/>
          </p:nvPr>
        </p:nvSpPr>
        <p:spPr/>
        <p:txBody>
          <a:bodyPr>
            <a:normAutofit/>
          </a:bodyPr>
          <a:lstStyle>
            <a:lvl1pPr marL="360000" indent="-360000">
              <a:buClr>
                <a:srgbClr val="F58712"/>
              </a:buClr>
              <a:buFont typeface="Wingdings" panose="05000000000000000000" pitchFamily="2" charset="2"/>
              <a:buChar char="§"/>
              <a:defRPr sz="3200"/>
            </a:lvl1pPr>
            <a:lvl2pPr marL="720000" indent="-360000">
              <a:buClr>
                <a:srgbClr val="5B9BD5"/>
              </a:buClr>
              <a:buFont typeface="Arial" panose="020B0604020202020204" pitchFamily="34" charset="0"/>
              <a:buChar char="•"/>
              <a:defRPr sz="3200"/>
            </a:lvl2pPr>
            <a:lvl3pPr marL="1080000" indent="-360000">
              <a:defRPr sz="3200"/>
            </a:lvl3pPr>
            <a:lvl4pPr>
              <a:defRPr sz="3200"/>
            </a:lvl4pPr>
            <a:lvl5pPr>
              <a:defRPr sz="320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Number Placeholder 5">
            <a:extLst>
              <a:ext uri="{FF2B5EF4-FFF2-40B4-BE49-F238E27FC236}">
                <a16:creationId xmlns:a16="http://schemas.microsoft.com/office/drawing/2014/main" id="{A7E0506A-B1E1-450D-8E1C-9A80798DD013}"/>
              </a:ext>
            </a:extLst>
          </p:cNvPr>
          <p:cNvSpPr>
            <a:spLocks noGrp="1"/>
          </p:cNvSpPr>
          <p:nvPr>
            <p:ph type="sldNum" sz="quarter" idx="12"/>
          </p:nvPr>
        </p:nvSpPr>
        <p:spPr>
          <a:xfrm>
            <a:off x="10920549" y="6345827"/>
            <a:ext cx="1060268" cy="365125"/>
          </a:xfrm>
        </p:spPr>
        <p:txBody>
          <a:bodyPr/>
          <a:lstStyle/>
          <a:p>
            <a:fld id="{7BE24AC2-5B68-45B7-B777-E96D743BCCD0}" type="slidenum">
              <a:rPr lang="en-US" smtClean="0"/>
              <a:t>‹N°›</a:t>
            </a:fld>
            <a:endParaRPr lang="en-US"/>
          </a:p>
        </p:txBody>
      </p:sp>
    </p:spTree>
    <p:extLst>
      <p:ext uri="{BB962C8B-B14F-4D97-AF65-F5344CB8AC3E}">
        <p14:creationId xmlns:p14="http://schemas.microsoft.com/office/powerpoint/2010/main" val="141389213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214E-3A67-4483-92A5-DA7FB29A9685}"/>
              </a:ext>
            </a:extLst>
          </p:cNvPr>
          <p:cNvSpPr>
            <a:spLocks noGrp="1"/>
          </p:cNvSpPr>
          <p:nvPr>
            <p:ph type="title"/>
          </p:nvPr>
        </p:nvSpPr>
        <p:spPr>
          <a:xfrm>
            <a:off x="838200" y="365125"/>
            <a:ext cx="10515600" cy="1325563"/>
          </a:xfrm>
        </p:spPr>
        <p:txBody>
          <a:bodyPr/>
          <a:lstStyle>
            <a:lvl1pPr>
              <a:defRPr b="1">
                <a:solidFill>
                  <a:schemeClr val="tx1"/>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01FED810-739B-4A3A-9FEF-B85943F5E29C}"/>
              </a:ext>
            </a:extLst>
          </p:cNvPr>
          <p:cNvSpPr>
            <a:spLocks noGrp="1"/>
          </p:cNvSpPr>
          <p:nvPr>
            <p:ph idx="1"/>
          </p:nvPr>
        </p:nvSpPr>
        <p:spPr/>
        <p:txBody>
          <a:bodyPr>
            <a:normAutofit/>
          </a:bodyPr>
          <a:lstStyle>
            <a:lvl1pPr marL="360000" indent="-360000">
              <a:buClr>
                <a:srgbClr val="F58712"/>
              </a:buClr>
              <a:buFont typeface="Wingdings" panose="05000000000000000000" pitchFamily="2" charset="2"/>
              <a:buChar char="§"/>
              <a:defRPr sz="3200"/>
            </a:lvl1pPr>
            <a:lvl2pPr marL="720000" indent="-360000">
              <a:buClr>
                <a:srgbClr val="5B9BD5"/>
              </a:buClr>
              <a:buFont typeface="Arial" panose="020B0604020202020204" pitchFamily="34" charset="0"/>
              <a:buChar char="•"/>
              <a:defRPr sz="3200"/>
            </a:lvl2pPr>
            <a:lvl3pPr marL="1080000" indent="-360000">
              <a:defRPr sz="3200"/>
            </a:lvl3pPr>
            <a:lvl4pPr>
              <a:defRPr sz="3200"/>
            </a:lvl4pPr>
            <a:lvl5pPr>
              <a:defRPr sz="3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7E0506A-B1E1-450D-8E1C-9A80798DD013}"/>
              </a:ext>
            </a:extLst>
          </p:cNvPr>
          <p:cNvSpPr>
            <a:spLocks noGrp="1"/>
          </p:cNvSpPr>
          <p:nvPr>
            <p:ph type="sldNum" sz="quarter" idx="12"/>
          </p:nvPr>
        </p:nvSpPr>
        <p:spPr>
          <a:xfrm>
            <a:off x="10920549" y="6345827"/>
            <a:ext cx="1060268" cy="365125"/>
          </a:xfrm>
        </p:spPr>
        <p:txBody>
          <a:bodyPr/>
          <a:lstStyle/>
          <a:p>
            <a:fld id="{7BE24AC2-5B68-45B7-B777-E96D743BCCD0}" type="slidenum">
              <a:rPr lang="en-US" smtClean="0"/>
              <a:t>‹N°›</a:t>
            </a:fld>
            <a:endParaRPr lang="en-US"/>
          </a:p>
        </p:txBody>
      </p:sp>
      <p:pic>
        <p:nvPicPr>
          <p:cNvPr id="7" name="Graphic 6">
            <a:extLst>
              <a:ext uri="{FF2B5EF4-FFF2-40B4-BE49-F238E27FC236}">
                <a16:creationId xmlns:a16="http://schemas.microsoft.com/office/drawing/2014/main" id="{244732BF-FBDC-41A4-8656-543A73B1A88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549" t="11712" r="26360" b="20552"/>
          <a:stretch/>
        </p:blipFill>
        <p:spPr>
          <a:xfrm>
            <a:off x="433781" y="6282507"/>
            <a:ext cx="404419" cy="428444"/>
          </a:xfrm>
          <a:prstGeom prst="rect">
            <a:avLst/>
          </a:prstGeom>
        </p:spPr>
      </p:pic>
    </p:spTree>
    <p:extLst>
      <p:ext uri="{BB962C8B-B14F-4D97-AF65-F5344CB8AC3E}">
        <p14:creationId xmlns:p14="http://schemas.microsoft.com/office/powerpoint/2010/main" val="268843090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47CB7E-DECC-4ADF-BB79-09896D18B2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B80EBC81-8D3C-4CBF-B65D-88B2F6448F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1125B6B1-F8C0-4050-8ABE-883E5ACDEE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F43BDD-AD8B-4D34-BC6C-2DEA1B13BBF0}" type="datetimeFigureOut">
              <a:rPr lang="en-US" noProof="0" smtClean="0"/>
              <a:t>6/26/2023</a:t>
            </a:fld>
            <a:endParaRPr lang="en-US" noProof="0"/>
          </a:p>
        </p:txBody>
      </p:sp>
      <p:sp>
        <p:nvSpPr>
          <p:cNvPr id="5" name="Footer Placeholder 4">
            <a:extLst>
              <a:ext uri="{FF2B5EF4-FFF2-40B4-BE49-F238E27FC236}">
                <a16:creationId xmlns:a16="http://schemas.microsoft.com/office/drawing/2014/main" id="{6D1B9723-F673-441F-B91B-9117F445BF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a:p>
        </p:txBody>
      </p:sp>
      <p:sp>
        <p:nvSpPr>
          <p:cNvPr id="6" name="Slide Number Placeholder 5">
            <a:extLst>
              <a:ext uri="{FF2B5EF4-FFF2-40B4-BE49-F238E27FC236}">
                <a16:creationId xmlns:a16="http://schemas.microsoft.com/office/drawing/2014/main" id="{601020C8-A51A-4676-9152-BCABBFC129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E24AC2-5B68-45B7-B777-E96D743BCCD0}" type="slidenum">
              <a:rPr lang="en-US" noProof="0" smtClean="0"/>
              <a:t>‹N°›</a:t>
            </a:fld>
            <a:endParaRPr lang="en-US" noProof="0"/>
          </a:p>
        </p:txBody>
      </p:sp>
    </p:spTree>
    <p:extLst>
      <p:ext uri="{BB962C8B-B14F-4D97-AF65-F5344CB8AC3E}">
        <p14:creationId xmlns:p14="http://schemas.microsoft.com/office/powerpoint/2010/main" val="4153081640"/>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52" r:id="rId3"/>
    <p:sldLayoutId id="2147483857" r:id="rId4"/>
    <p:sldLayoutId id="2147483855" r:id="rId5"/>
    <p:sldLayoutId id="2147483853" r:id="rId6"/>
    <p:sldLayoutId id="214748385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3.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44.png"/><Relationship Id="rId4" Type="http://schemas.microsoft.com/office/2007/relationships/hdphoto" Target="../media/hdphoto8.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86531095-0957-B2DB-AD0E-26AA41A32CAF}"/>
              </a:ext>
            </a:extLst>
          </p:cNvPr>
          <p:cNvSpPr>
            <a:spLocks noGrp="1"/>
          </p:cNvSpPr>
          <p:nvPr>
            <p:ph type="subTitle" idx="1"/>
          </p:nvPr>
        </p:nvSpPr>
        <p:spPr>
          <a:xfrm>
            <a:off x="1390451" y="5126996"/>
            <a:ext cx="9144000" cy="1445950"/>
          </a:xfrm>
        </p:spPr>
        <p:txBody>
          <a:bodyPr>
            <a:normAutofit/>
          </a:bodyPr>
          <a:lstStyle/>
          <a:p>
            <a:r>
              <a:rPr lang="en-US" dirty="0"/>
              <a:t>Ludovic Schorpp, Alexis Neven, Julien Straubhaar, Philippe Renard</a:t>
            </a:r>
          </a:p>
          <a:p>
            <a:r>
              <a:rPr lang="en-US" dirty="0"/>
              <a:t>27.06.2023</a:t>
            </a:r>
          </a:p>
        </p:txBody>
      </p:sp>
      <p:pic>
        <p:nvPicPr>
          <p:cNvPr id="7" name="Image 6">
            <a:extLst>
              <a:ext uri="{FF2B5EF4-FFF2-40B4-BE49-F238E27FC236}">
                <a16:creationId xmlns:a16="http://schemas.microsoft.com/office/drawing/2014/main" id="{34949B1D-12AA-5152-32AB-8B12930DD4A5}"/>
              </a:ext>
            </a:extLst>
          </p:cNvPr>
          <p:cNvPicPr>
            <a:picLocks noChangeAspect="1"/>
          </p:cNvPicPr>
          <p:nvPr/>
        </p:nvPicPr>
        <p:blipFill>
          <a:blip r:embed="rId3"/>
          <a:stretch>
            <a:fillRect/>
          </a:stretch>
        </p:blipFill>
        <p:spPr>
          <a:xfrm>
            <a:off x="1208017" y="375256"/>
            <a:ext cx="9558566" cy="4041305"/>
          </a:xfrm>
          <a:prstGeom prst="rect">
            <a:avLst/>
          </a:prstGeom>
        </p:spPr>
      </p:pic>
      <p:pic>
        <p:nvPicPr>
          <p:cNvPr id="8" name="Image 7" descr="Une image contenant obscurité, noir, lune&#10;&#10;Description générée automatiquement">
            <a:extLst>
              <a:ext uri="{FF2B5EF4-FFF2-40B4-BE49-F238E27FC236}">
                <a16:creationId xmlns:a16="http://schemas.microsoft.com/office/drawing/2014/main" id="{063293BF-A775-AC04-D62A-B6F9336F0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11494"/>
            <a:ext cx="2295998" cy="982255"/>
          </a:xfrm>
          <a:prstGeom prst="rect">
            <a:avLst/>
          </a:prstGeom>
        </p:spPr>
      </p:pic>
      <p:pic>
        <p:nvPicPr>
          <p:cNvPr id="9" name="Image 8" descr="Une image contenant Graphique, logo, graphisme, Police&#10;&#10;Description générée automatiquement">
            <a:extLst>
              <a:ext uri="{FF2B5EF4-FFF2-40B4-BE49-F238E27FC236}">
                <a16:creationId xmlns:a16="http://schemas.microsoft.com/office/drawing/2014/main" id="{A967F293-C3BD-313A-2DA2-B6B8214160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7070" y="-140628"/>
            <a:ext cx="1722885" cy="1722885"/>
          </a:xfrm>
          <a:prstGeom prst="rect">
            <a:avLst/>
          </a:prstGeom>
        </p:spPr>
      </p:pic>
      <p:pic>
        <p:nvPicPr>
          <p:cNvPr id="11" name="Graphic 6">
            <a:extLst>
              <a:ext uri="{FF2B5EF4-FFF2-40B4-BE49-F238E27FC236}">
                <a16:creationId xmlns:a16="http://schemas.microsoft.com/office/drawing/2014/main" id="{C66E871A-E2B5-8E60-3F26-7AF12546B60A}"/>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549" t="11712" r="26360" b="20552"/>
          <a:stretch/>
        </p:blipFill>
        <p:spPr>
          <a:xfrm>
            <a:off x="68353" y="91337"/>
            <a:ext cx="950822" cy="1007306"/>
          </a:xfrm>
          <a:prstGeom prst="rect">
            <a:avLst/>
          </a:prstGeom>
        </p:spPr>
      </p:pic>
      <p:pic>
        <p:nvPicPr>
          <p:cNvPr id="5" name="Image 4">
            <a:extLst>
              <a:ext uri="{FF2B5EF4-FFF2-40B4-BE49-F238E27FC236}">
                <a16:creationId xmlns:a16="http://schemas.microsoft.com/office/drawing/2014/main" id="{A655CE0A-CBD8-4BBD-BA86-D95C4B7D7B70}"/>
              </a:ext>
            </a:extLst>
          </p:cNvPr>
          <p:cNvPicPr>
            <a:picLocks noChangeAspect="1"/>
          </p:cNvPicPr>
          <p:nvPr/>
        </p:nvPicPr>
        <p:blipFill rotWithShape="1">
          <a:blip r:embed="rId8">
            <a:extLst>
              <a:ext uri="{28A0092B-C50C-407E-A947-70E740481C1C}">
                <a14:useLocalDpi xmlns:a14="http://schemas.microsoft.com/office/drawing/2010/main" val="0"/>
              </a:ext>
            </a:extLst>
          </a:blip>
          <a:srcRect r="1927" b="13616"/>
          <a:stretch/>
        </p:blipFill>
        <p:spPr>
          <a:xfrm>
            <a:off x="9217962" y="6009168"/>
            <a:ext cx="2964513" cy="839307"/>
          </a:xfrm>
          <a:prstGeom prst="rect">
            <a:avLst/>
          </a:prstGeom>
        </p:spPr>
      </p:pic>
      <p:sp>
        <p:nvSpPr>
          <p:cNvPr id="2" name="Titre 1">
            <a:extLst>
              <a:ext uri="{FF2B5EF4-FFF2-40B4-BE49-F238E27FC236}">
                <a16:creationId xmlns:a16="http://schemas.microsoft.com/office/drawing/2014/main" id="{668FE3DA-860E-DCE6-9F60-4A929EFDCDBF}"/>
              </a:ext>
            </a:extLst>
          </p:cNvPr>
          <p:cNvSpPr>
            <a:spLocks noGrp="1"/>
          </p:cNvSpPr>
          <p:nvPr>
            <p:ph type="ctrTitle"/>
          </p:nvPr>
        </p:nvSpPr>
        <p:spPr>
          <a:xfrm>
            <a:off x="1407680" y="4234123"/>
            <a:ext cx="9144000" cy="919163"/>
          </a:xfrm>
        </p:spPr>
        <p:txBody>
          <a:bodyPr/>
          <a:lstStyle/>
          <a:p>
            <a:r>
              <a:rPr lang="en-US" dirty="0" err="1"/>
              <a:t>ArchPy</a:t>
            </a:r>
            <a:r>
              <a:rPr lang="en-US" dirty="0"/>
              <a:t>: express-course</a:t>
            </a:r>
          </a:p>
        </p:txBody>
      </p:sp>
    </p:spTree>
    <p:extLst>
      <p:ext uri="{BB962C8B-B14F-4D97-AF65-F5344CB8AC3E}">
        <p14:creationId xmlns:p14="http://schemas.microsoft.com/office/powerpoint/2010/main" val="3518463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35CBAA-0912-DA7C-3BD9-B11D75B21D90}"/>
              </a:ext>
            </a:extLst>
          </p:cNvPr>
          <p:cNvSpPr>
            <a:spLocks noGrp="1"/>
          </p:cNvSpPr>
          <p:nvPr>
            <p:ph type="title"/>
          </p:nvPr>
        </p:nvSpPr>
        <p:spPr/>
        <p:txBody>
          <a:bodyPr/>
          <a:lstStyle/>
          <a:p>
            <a:r>
              <a:rPr lang="en-US"/>
              <a:t>Example 1 – simple 2D model</a:t>
            </a:r>
            <a:endParaRPr lang="en-US" dirty="0"/>
          </a:p>
        </p:txBody>
      </p:sp>
      <p:sp>
        <p:nvSpPr>
          <p:cNvPr id="3" name="Espace réservé du contenu 2">
            <a:extLst>
              <a:ext uri="{FF2B5EF4-FFF2-40B4-BE49-F238E27FC236}">
                <a16:creationId xmlns:a16="http://schemas.microsoft.com/office/drawing/2014/main" id="{91E01070-775B-DF53-9E43-9C6B44BA9515}"/>
              </a:ext>
            </a:extLst>
          </p:cNvPr>
          <p:cNvSpPr>
            <a:spLocks noGrp="1"/>
          </p:cNvSpPr>
          <p:nvPr>
            <p:ph idx="1"/>
          </p:nvPr>
        </p:nvSpPr>
        <p:spPr>
          <a:xfrm>
            <a:off x="838198" y="1696915"/>
            <a:ext cx="10287002" cy="2551236"/>
          </a:xfrm>
        </p:spPr>
        <p:txBody>
          <a:bodyPr>
            <a:normAutofit/>
          </a:bodyPr>
          <a:lstStyle/>
          <a:p>
            <a:pPr marL="0" indent="0">
              <a:buNone/>
            </a:pPr>
            <a:r>
              <a:rPr lang="en-US" sz="2800" b="1"/>
              <a:t>Goals</a:t>
            </a:r>
          </a:p>
          <a:p>
            <a:r>
              <a:rPr lang="en-US" sz="2800"/>
              <a:t>Getting familiar with ArchPy syntax</a:t>
            </a:r>
          </a:p>
          <a:p>
            <a:r>
              <a:rPr lang="en-US" sz="2800"/>
              <a:t>Building simple models from scratch</a:t>
            </a:r>
          </a:p>
          <a:p>
            <a:r>
              <a:rPr lang="en-US" sz="2800"/>
              <a:t>Understanding the difference between onlap and erode</a:t>
            </a:r>
          </a:p>
          <a:p>
            <a:r>
              <a:rPr lang="en-US" sz="2800"/>
              <a:t>Manipulating and modifying existing Archpy models</a:t>
            </a:r>
          </a:p>
          <a:p>
            <a:pPr lvl="1"/>
            <a:endParaRPr lang="en-US" sz="3600" dirty="0"/>
          </a:p>
        </p:txBody>
      </p:sp>
      <p:sp>
        <p:nvSpPr>
          <p:cNvPr id="4" name="Espace réservé du numéro de diapositive 3">
            <a:extLst>
              <a:ext uri="{FF2B5EF4-FFF2-40B4-BE49-F238E27FC236}">
                <a16:creationId xmlns:a16="http://schemas.microsoft.com/office/drawing/2014/main" id="{29B7C05F-FD16-A2BA-8B7B-E985345A3651}"/>
              </a:ext>
            </a:extLst>
          </p:cNvPr>
          <p:cNvSpPr>
            <a:spLocks noGrp="1"/>
          </p:cNvSpPr>
          <p:nvPr>
            <p:ph type="sldNum" sz="quarter" idx="12"/>
          </p:nvPr>
        </p:nvSpPr>
        <p:spPr/>
        <p:txBody>
          <a:bodyPr/>
          <a:lstStyle/>
          <a:p>
            <a:fld id="{7BE24AC2-5B68-45B7-B777-E96D743BCCD0}" type="slidenum">
              <a:rPr lang="en-US" smtClean="0"/>
              <a:pPr/>
              <a:t>10</a:t>
            </a:fld>
            <a:endParaRPr lang="en-US" dirty="0"/>
          </a:p>
        </p:txBody>
      </p:sp>
      <p:pic>
        <p:nvPicPr>
          <p:cNvPr id="5" name="Image 4" descr="Une image contenant Graphique, logo, graphisme, Police&#10;&#10;Description générée automatiquement">
            <a:extLst>
              <a:ext uri="{FF2B5EF4-FFF2-40B4-BE49-F238E27FC236}">
                <a16:creationId xmlns:a16="http://schemas.microsoft.com/office/drawing/2014/main" id="{5B6923AC-C098-4664-FB47-1DBB45E40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7430" y="3907337"/>
            <a:ext cx="2413137" cy="2413137"/>
          </a:xfrm>
          <a:prstGeom prst="rect">
            <a:avLst/>
          </a:prstGeom>
        </p:spPr>
      </p:pic>
    </p:spTree>
    <p:extLst>
      <p:ext uri="{BB962C8B-B14F-4D97-AF65-F5344CB8AC3E}">
        <p14:creationId xmlns:p14="http://schemas.microsoft.com/office/powerpoint/2010/main" val="78023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94D0B9-BE46-4136-80B6-07AC910F2973}"/>
              </a:ext>
            </a:extLst>
          </p:cNvPr>
          <p:cNvSpPr>
            <a:spLocks noGrp="1"/>
          </p:cNvSpPr>
          <p:nvPr>
            <p:ph type="title"/>
          </p:nvPr>
        </p:nvSpPr>
        <p:spPr/>
        <p:txBody>
          <a:bodyPr/>
          <a:lstStyle/>
          <a:p>
            <a:r>
              <a:rPr lang="fr-CH" dirty="0" err="1"/>
              <a:t>Geological</a:t>
            </a:r>
            <a:r>
              <a:rPr lang="fr-CH" dirty="0"/>
              <a:t> concept</a:t>
            </a:r>
          </a:p>
        </p:txBody>
      </p:sp>
      <p:sp>
        <p:nvSpPr>
          <p:cNvPr id="3" name="Espace réservé du contenu 2">
            <a:extLst>
              <a:ext uri="{FF2B5EF4-FFF2-40B4-BE49-F238E27FC236}">
                <a16:creationId xmlns:a16="http://schemas.microsoft.com/office/drawing/2014/main" id="{2AB969D8-8114-491E-B359-0EAEC943CA2E}"/>
              </a:ext>
            </a:extLst>
          </p:cNvPr>
          <p:cNvSpPr>
            <a:spLocks noGrp="1"/>
          </p:cNvSpPr>
          <p:nvPr>
            <p:ph idx="1"/>
          </p:nvPr>
        </p:nvSpPr>
        <p:spPr>
          <a:xfrm>
            <a:off x="838200" y="1696915"/>
            <a:ext cx="5368713" cy="4480048"/>
          </a:xfrm>
        </p:spPr>
        <p:txBody>
          <a:bodyPr>
            <a:normAutofit lnSpcReduction="10000"/>
          </a:bodyPr>
          <a:lstStyle/>
          <a:p>
            <a:r>
              <a:rPr lang="fr-CH" dirty="0"/>
              <a:t>2D vertical section </a:t>
            </a:r>
          </a:p>
          <a:p>
            <a:r>
              <a:rPr lang="fr-CH" dirty="0"/>
              <a:t>100 m by 15 m (Lx, </a:t>
            </a:r>
            <a:r>
              <a:rPr lang="fr-CH" dirty="0" err="1"/>
              <a:t>Lz</a:t>
            </a:r>
            <a:r>
              <a:rPr lang="fr-CH" dirty="0"/>
              <a:t>)</a:t>
            </a:r>
          </a:p>
          <a:p>
            <a:r>
              <a:rPr lang="fr-CH" dirty="0"/>
              <a:t>3 </a:t>
            </a:r>
            <a:r>
              <a:rPr lang="fr-CH" dirty="0" err="1"/>
              <a:t>units</a:t>
            </a:r>
            <a:r>
              <a:rPr lang="fr-CH" dirty="0"/>
              <a:t>:</a:t>
            </a:r>
          </a:p>
          <a:p>
            <a:pPr lvl="1"/>
            <a:r>
              <a:rPr lang="fr-CH" dirty="0">
                <a:solidFill>
                  <a:srgbClr val="85A4A7"/>
                </a:solidFill>
              </a:rPr>
              <a:t>C </a:t>
            </a:r>
            <a:r>
              <a:rPr lang="fr-CH" dirty="0">
                <a:solidFill>
                  <a:srgbClr val="85A4A7"/>
                </a:solidFill>
                <a:sym typeface="Wingdings" panose="05000000000000000000" pitchFamily="2" charset="2"/>
              </a:rPr>
              <a:t> </a:t>
            </a:r>
            <a:r>
              <a:rPr lang="fr-CH" dirty="0" err="1">
                <a:sym typeface="Wingdings" panose="05000000000000000000" pitchFamily="2" charset="2"/>
              </a:rPr>
              <a:t>Soil</a:t>
            </a:r>
            <a:br>
              <a:rPr lang="fr-CH" dirty="0">
                <a:solidFill>
                  <a:srgbClr val="85A4A7"/>
                </a:solidFill>
                <a:sym typeface="Wingdings" panose="05000000000000000000" pitchFamily="2" charset="2"/>
              </a:rPr>
            </a:br>
            <a:r>
              <a:rPr lang="fr-CH" dirty="0">
                <a:solidFill>
                  <a:srgbClr val="977412"/>
                </a:solidFill>
                <a:sym typeface="Wingdings" panose="05000000000000000000" pitchFamily="2" charset="2"/>
              </a:rPr>
              <a:t>silts</a:t>
            </a:r>
            <a:endParaRPr lang="fr-CH" dirty="0">
              <a:sym typeface="Wingdings" panose="05000000000000000000" pitchFamily="2" charset="2"/>
            </a:endParaRPr>
          </a:p>
          <a:p>
            <a:pPr lvl="1"/>
            <a:r>
              <a:rPr lang="fr-CH" dirty="0">
                <a:solidFill>
                  <a:srgbClr val="C1A700"/>
                </a:solidFill>
                <a:sym typeface="Wingdings" panose="05000000000000000000" pitchFamily="2" charset="2"/>
              </a:rPr>
              <a:t>B  </a:t>
            </a:r>
            <a:r>
              <a:rPr lang="fr-CH" dirty="0" err="1">
                <a:sym typeface="Wingdings" panose="05000000000000000000" pitchFamily="2" charset="2"/>
              </a:rPr>
              <a:t>Aquifer</a:t>
            </a:r>
            <a:r>
              <a:rPr lang="fr-CH" dirty="0">
                <a:sym typeface="Wingdings" panose="05000000000000000000" pitchFamily="2" charset="2"/>
              </a:rPr>
              <a:t> </a:t>
            </a:r>
            <a:br>
              <a:rPr lang="fr-CH" dirty="0">
                <a:sym typeface="Wingdings" panose="05000000000000000000" pitchFamily="2" charset="2"/>
              </a:rPr>
            </a:br>
            <a:r>
              <a:rPr lang="fr-CH" dirty="0" err="1">
                <a:solidFill>
                  <a:srgbClr val="68B866"/>
                </a:solidFill>
                <a:sym typeface="Wingdings" panose="05000000000000000000" pitchFamily="2" charset="2"/>
              </a:rPr>
              <a:t>gravel</a:t>
            </a:r>
            <a:r>
              <a:rPr lang="fr-CH" dirty="0">
                <a:solidFill>
                  <a:srgbClr val="C1A700"/>
                </a:solidFill>
                <a:sym typeface="Wingdings" panose="05000000000000000000" pitchFamily="2" charset="2"/>
              </a:rPr>
              <a:t> </a:t>
            </a:r>
            <a:r>
              <a:rPr lang="fr-CH" dirty="0">
                <a:sym typeface="Wingdings" panose="05000000000000000000" pitchFamily="2" charset="2"/>
              </a:rPr>
              <a:t>and</a:t>
            </a:r>
            <a:r>
              <a:rPr lang="fr-CH" dirty="0">
                <a:solidFill>
                  <a:srgbClr val="C1A700"/>
                </a:solidFill>
                <a:sym typeface="Wingdings" panose="05000000000000000000" pitchFamily="2" charset="2"/>
              </a:rPr>
              <a:t> </a:t>
            </a:r>
            <a:r>
              <a:rPr lang="fr-CH" dirty="0" err="1">
                <a:solidFill>
                  <a:srgbClr val="CAC304"/>
                </a:solidFill>
                <a:sym typeface="Wingdings" panose="05000000000000000000" pitchFamily="2" charset="2"/>
              </a:rPr>
              <a:t>sand</a:t>
            </a:r>
            <a:endParaRPr lang="fr-CH" dirty="0">
              <a:sym typeface="Wingdings" panose="05000000000000000000" pitchFamily="2" charset="2"/>
            </a:endParaRPr>
          </a:p>
          <a:p>
            <a:pPr lvl="1"/>
            <a:r>
              <a:rPr lang="fr-CH" dirty="0">
                <a:solidFill>
                  <a:srgbClr val="CD0000"/>
                </a:solidFill>
                <a:sym typeface="Wingdings" panose="05000000000000000000" pitchFamily="2" charset="2"/>
              </a:rPr>
              <a:t>A  </a:t>
            </a:r>
            <a:r>
              <a:rPr lang="fr-CH" dirty="0" err="1">
                <a:sym typeface="Wingdings" panose="05000000000000000000" pitchFamily="2" charset="2"/>
              </a:rPr>
              <a:t>Aquitard</a:t>
            </a:r>
            <a:br>
              <a:rPr lang="fr-CH" dirty="0">
                <a:sym typeface="Wingdings" panose="05000000000000000000" pitchFamily="2" charset="2"/>
              </a:rPr>
            </a:br>
            <a:r>
              <a:rPr lang="fr-CH" dirty="0" err="1">
                <a:solidFill>
                  <a:srgbClr val="0000BF"/>
                </a:solidFill>
                <a:sym typeface="Wingdings" panose="05000000000000000000" pitchFamily="2" charset="2"/>
              </a:rPr>
              <a:t>clay</a:t>
            </a:r>
            <a:r>
              <a:rPr lang="fr-CH" dirty="0">
                <a:solidFill>
                  <a:srgbClr val="CD0000"/>
                </a:solidFill>
                <a:sym typeface="Wingdings" panose="05000000000000000000" pitchFamily="2" charset="2"/>
              </a:rPr>
              <a:t> </a:t>
            </a:r>
            <a:r>
              <a:rPr lang="fr-CH" dirty="0">
                <a:sym typeface="Wingdings" panose="05000000000000000000" pitchFamily="2" charset="2"/>
              </a:rPr>
              <a:t>and</a:t>
            </a:r>
            <a:r>
              <a:rPr lang="fr-CH" dirty="0">
                <a:solidFill>
                  <a:srgbClr val="CD0000"/>
                </a:solidFill>
                <a:sym typeface="Wingdings" panose="05000000000000000000" pitchFamily="2" charset="2"/>
              </a:rPr>
              <a:t> </a:t>
            </a:r>
            <a:r>
              <a:rPr lang="fr-CH" dirty="0">
                <a:solidFill>
                  <a:srgbClr val="9E771D"/>
                </a:solidFill>
                <a:sym typeface="Wingdings" panose="05000000000000000000" pitchFamily="2" charset="2"/>
              </a:rPr>
              <a:t>silts</a:t>
            </a:r>
            <a:endParaRPr lang="fr-CH" dirty="0">
              <a:sym typeface="Wingdings" panose="05000000000000000000" pitchFamily="2" charset="2"/>
            </a:endParaRPr>
          </a:p>
        </p:txBody>
      </p:sp>
      <p:sp>
        <p:nvSpPr>
          <p:cNvPr id="4" name="Espace réservé du numéro de diapositive 3">
            <a:extLst>
              <a:ext uri="{FF2B5EF4-FFF2-40B4-BE49-F238E27FC236}">
                <a16:creationId xmlns:a16="http://schemas.microsoft.com/office/drawing/2014/main" id="{B575043E-8CBF-4F25-B7DA-068303868642}"/>
              </a:ext>
            </a:extLst>
          </p:cNvPr>
          <p:cNvSpPr>
            <a:spLocks noGrp="1"/>
          </p:cNvSpPr>
          <p:nvPr>
            <p:ph type="sldNum" sz="quarter" idx="12"/>
          </p:nvPr>
        </p:nvSpPr>
        <p:spPr/>
        <p:txBody>
          <a:bodyPr/>
          <a:lstStyle/>
          <a:p>
            <a:fld id="{7BE24AC2-5B68-45B7-B777-E96D743BCCD0}" type="slidenum">
              <a:rPr lang="en-US" smtClean="0"/>
              <a:pPr/>
              <a:t>11</a:t>
            </a:fld>
            <a:endParaRPr lang="en-US" dirty="0"/>
          </a:p>
        </p:txBody>
      </p:sp>
      <p:pic>
        <p:nvPicPr>
          <p:cNvPr id="14" name="Image 13">
            <a:extLst>
              <a:ext uri="{FF2B5EF4-FFF2-40B4-BE49-F238E27FC236}">
                <a16:creationId xmlns:a16="http://schemas.microsoft.com/office/drawing/2014/main" id="{5630BA94-E3A2-49AC-943F-5E4DE06196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6532775" y="949409"/>
            <a:ext cx="5368713" cy="986683"/>
          </a:xfrm>
          <a:prstGeom prst="rect">
            <a:avLst/>
          </a:prstGeom>
        </p:spPr>
      </p:pic>
      <p:pic>
        <p:nvPicPr>
          <p:cNvPr id="16" name="Image 15">
            <a:extLst>
              <a:ext uri="{FF2B5EF4-FFF2-40B4-BE49-F238E27FC236}">
                <a16:creationId xmlns:a16="http://schemas.microsoft.com/office/drawing/2014/main" id="{2D3B6F08-2B44-E6E4-E26E-B424D4BE04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6585469" y="1999027"/>
            <a:ext cx="5368714" cy="986090"/>
          </a:xfrm>
          <a:prstGeom prst="rect">
            <a:avLst/>
          </a:prstGeom>
        </p:spPr>
      </p:pic>
      <p:sp>
        <p:nvSpPr>
          <p:cNvPr id="17" name="ZoneTexte 16">
            <a:extLst>
              <a:ext uri="{FF2B5EF4-FFF2-40B4-BE49-F238E27FC236}">
                <a16:creationId xmlns:a16="http://schemas.microsoft.com/office/drawing/2014/main" id="{11DA5FF7-2727-B614-3688-FB97355B9A88}"/>
              </a:ext>
            </a:extLst>
          </p:cNvPr>
          <p:cNvSpPr txBox="1"/>
          <p:nvPr/>
        </p:nvSpPr>
        <p:spPr>
          <a:xfrm>
            <a:off x="8521831" y="508006"/>
            <a:ext cx="1150070" cy="369332"/>
          </a:xfrm>
          <a:prstGeom prst="rect">
            <a:avLst/>
          </a:prstGeom>
          <a:noFill/>
        </p:spPr>
        <p:txBody>
          <a:bodyPr wrap="square" rtlCol="0">
            <a:spAutoFit/>
          </a:bodyPr>
          <a:lstStyle/>
          <a:p>
            <a:r>
              <a:rPr lang="en-US" dirty="0"/>
              <a:t>Boreholes</a:t>
            </a:r>
          </a:p>
        </p:txBody>
      </p:sp>
      <p:sp>
        <p:nvSpPr>
          <p:cNvPr id="18" name="ZoneTexte 17">
            <a:extLst>
              <a:ext uri="{FF2B5EF4-FFF2-40B4-BE49-F238E27FC236}">
                <a16:creationId xmlns:a16="http://schemas.microsoft.com/office/drawing/2014/main" id="{7EECC93C-D804-9F3A-8AA7-0BCD1A398F65}"/>
              </a:ext>
            </a:extLst>
          </p:cNvPr>
          <p:cNvSpPr txBox="1"/>
          <p:nvPr/>
        </p:nvSpPr>
        <p:spPr>
          <a:xfrm>
            <a:off x="9936385" y="1253032"/>
            <a:ext cx="749371" cy="369332"/>
          </a:xfrm>
          <a:prstGeom prst="rect">
            <a:avLst/>
          </a:prstGeom>
          <a:noFill/>
        </p:spPr>
        <p:txBody>
          <a:bodyPr wrap="square" rtlCol="0">
            <a:spAutoFit/>
          </a:bodyPr>
          <a:lstStyle/>
          <a:p>
            <a:r>
              <a:rPr lang="en-US" dirty="0"/>
              <a:t>Units</a:t>
            </a:r>
          </a:p>
        </p:txBody>
      </p:sp>
      <p:sp>
        <p:nvSpPr>
          <p:cNvPr id="19" name="ZoneTexte 18">
            <a:extLst>
              <a:ext uri="{FF2B5EF4-FFF2-40B4-BE49-F238E27FC236}">
                <a16:creationId xmlns:a16="http://schemas.microsoft.com/office/drawing/2014/main" id="{6B1A20E7-C1BD-25BA-FE96-420101A0B3AD}"/>
              </a:ext>
            </a:extLst>
          </p:cNvPr>
          <p:cNvSpPr txBox="1"/>
          <p:nvPr/>
        </p:nvSpPr>
        <p:spPr>
          <a:xfrm>
            <a:off x="9936384" y="2284086"/>
            <a:ext cx="1284991" cy="369332"/>
          </a:xfrm>
          <a:prstGeom prst="rect">
            <a:avLst/>
          </a:prstGeom>
          <a:noFill/>
        </p:spPr>
        <p:txBody>
          <a:bodyPr wrap="square" rtlCol="0">
            <a:spAutoFit/>
          </a:bodyPr>
          <a:lstStyle/>
          <a:p>
            <a:r>
              <a:rPr lang="en-US" dirty="0"/>
              <a:t>Litho-facies</a:t>
            </a:r>
          </a:p>
        </p:txBody>
      </p:sp>
      <p:grpSp>
        <p:nvGrpSpPr>
          <p:cNvPr id="13" name="Groupe 12">
            <a:extLst>
              <a:ext uri="{FF2B5EF4-FFF2-40B4-BE49-F238E27FC236}">
                <a16:creationId xmlns:a16="http://schemas.microsoft.com/office/drawing/2014/main" id="{997B82D6-4C31-4878-A28A-D284352E8748}"/>
              </a:ext>
            </a:extLst>
          </p:cNvPr>
          <p:cNvGrpSpPr/>
          <p:nvPr/>
        </p:nvGrpSpPr>
        <p:grpSpPr>
          <a:xfrm>
            <a:off x="6458545" y="3755377"/>
            <a:ext cx="5276642" cy="1433283"/>
            <a:chOff x="6532775" y="3726886"/>
            <a:chExt cx="5276642" cy="1433283"/>
          </a:xfrm>
        </p:grpSpPr>
        <p:sp>
          <p:nvSpPr>
            <p:cNvPr id="5" name="Rectangle 4">
              <a:extLst>
                <a:ext uri="{FF2B5EF4-FFF2-40B4-BE49-F238E27FC236}">
                  <a16:creationId xmlns:a16="http://schemas.microsoft.com/office/drawing/2014/main" id="{355DE8FF-2685-4441-A19B-20A8C1F82BDA}"/>
                </a:ext>
              </a:extLst>
            </p:cNvPr>
            <p:cNvSpPr/>
            <p:nvPr/>
          </p:nvSpPr>
          <p:spPr>
            <a:xfrm>
              <a:off x="6532775" y="3726886"/>
              <a:ext cx="5243589" cy="1408532"/>
            </a:xfrm>
            <a:prstGeom prst="rect">
              <a:avLst/>
            </a:prstGeom>
            <a:solidFill>
              <a:srgbClr val="84A1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10" name="Forme libre : forme 9">
              <a:extLst>
                <a:ext uri="{FF2B5EF4-FFF2-40B4-BE49-F238E27FC236}">
                  <a16:creationId xmlns:a16="http://schemas.microsoft.com/office/drawing/2014/main" id="{E7A300F3-78F9-490C-8642-B00C4657125D}"/>
                </a:ext>
              </a:extLst>
            </p:cNvPr>
            <p:cNvSpPr/>
            <p:nvPr/>
          </p:nvSpPr>
          <p:spPr>
            <a:xfrm>
              <a:off x="6534150" y="4171562"/>
              <a:ext cx="5248275" cy="981463"/>
            </a:xfrm>
            <a:custGeom>
              <a:avLst/>
              <a:gdLst>
                <a:gd name="connsiteX0" fmla="*/ 0 w 5248275"/>
                <a:gd name="connsiteY0" fmla="*/ 0 h 762000"/>
                <a:gd name="connsiteX1" fmla="*/ 5238750 w 5248275"/>
                <a:gd name="connsiteY1" fmla="*/ 28575 h 762000"/>
                <a:gd name="connsiteX2" fmla="*/ 5248275 w 5248275"/>
                <a:gd name="connsiteY2" fmla="*/ 752475 h 762000"/>
                <a:gd name="connsiteX3" fmla="*/ 19050 w 5248275"/>
                <a:gd name="connsiteY3" fmla="*/ 762000 h 762000"/>
                <a:gd name="connsiteX4" fmla="*/ 0 w 5248275"/>
                <a:gd name="connsiteY4" fmla="*/ 0 h 762000"/>
                <a:gd name="connsiteX0" fmla="*/ 0 w 5248275"/>
                <a:gd name="connsiteY0" fmla="*/ 55689 h 817689"/>
                <a:gd name="connsiteX1" fmla="*/ 2514600 w 5248275"/>
                <a:gd name="connsiteY1" fmla="*/ 642 h 817689"/>
                <a:gd name="connsiteX2" fmla="*/ 5238750 w 5248275"/>
                <a:gd name="connsiteY2" fmla="*/ 84264 h 817689"/>
                <a:gd name="connsiteX3" fmla="*/ 5248275 w 5248275"/>
                <a:gd name="connsiteY3" fmla="*/ 808164 h 817689"/>
                <a:gd name="connsiteX4" fmla="*/ 19050 w 5248275"/>
                <a:gd name="connsiteY4" fmla="*/ 817689 h 817689"/>
                <a:gd name="connsiteX5" fmla="*/ 0 w 5248275"/>
                <a:gd name="connsiteY5" fmla="*/ 55689 h 817689"/>
                <a:gd name="connsiteX0" fmla="*/ 0 w 5248275"/>
                <a:gd name="connsiteY0" fmla="*/ 55689 h 817689"/>
                <a:gd name="connsiteX1" fmla="*/ 2514600 w 5248275"/>
                <a:gd name="connsiteY1" fmla="*/ 642 h 817689"/>
                <a:gd name="connsiteX2" fmla="*/ 4105275 w 5248275"/>
                <a:gd name="connsiteY2" fmla="*/ 115664 h 817689"/>
                <a:gd name="connsiteX3" fmla="*/ 5238750 w 5248275"/>
                <a:gd name="connsiteY3" fmla="*/ 84264 h 817689"/>
                <a:gd name="connsiteX4" fmla="*/ 5248275 w 5248275"/>
                <a:gd name="connsiteY4" fmla="*/ 808164 h 817689"/>
                <a:gd name="connsiteX5" fmla="*/ 19050 w 5248275"/>
                <a:gd name="connsiteY5" fmla="*/ 817689 h 817689"/>
                <a:gd name="connsiteX6" fmla="*/ 0 w 5248275"/>
                <a:gd name="connsiteY6" fmla="*/ 55689 h 817689"/>
                <a:gd name="connsiteX0" fmla="*/ 0 w 5248275"/>
                <a:gd name="connsiteY0" fmla="*/ 55689 h 817689"/>
                <a:gd name="connsiteX1" fmla="*/ 2514600 w 5248275"/>
                <a:gd name="connsiteY1" fmla="*/ 642 h 817689"/>
                <a:gd name="connsiteX2" fmla="*/ 3452813 w 5248275"/>
                <a:gd name="connsiteY2" fmla="*/ 36339 h 817689"/>
                <a:gd name="connsiteX3" fmla="*/ 4105275 w 5248275"/>
                <a:gd name="connsiteY3" fmla="*/ 115664 h 817689"/>
                <a:gd name="connsiteX4" fmla="*/ 5238750 w 5248275"/>
                <a:gd name="connsiteY4" fmla="*/ 84264 h 817689"/>
                <a:gd name="connsiteX5" fmla="*/ 5248275 w 5248275"/>
                <a:gd name="connsiteY5" fmla="*/ 808164 h 817689"/>
                <a:gd name="connsiteX6" fmla="*/ 19050 w 5248275"/>
                <a:gd name="connsiteY6" fmla="*/ 817689 h 817689"/>
                <a:gd name="connsiteX7" fmla="*/ 0 w 5248275"/>
                <a:gd name="connsiteY7" fmla="*/ 55689 h 817689"/>
                <a:gd name="connsiteX0" fmla="*/ 0 w 5248275"/>
                <a:gd name="connsiteY0" fmla="*/ 57172 h 819172"/>
                <a:gd name="connsiteX1" fmla="*/ 1762125 w 5248275"/>
                <a:gd name="connsiteY1" fmla="*/ 61619 h 819172"/>
                <a:gd name="connsiteX2" fmla="*/ 2514600 w 5248275"/>
                <a:gd name="connsiteY2" fmla="*/ 2125 h 819172"/>
                <a:gd name="connsiteX3" fmla="*/ 3452813 w 5248275"/>
                <a:gd name="connsiteY3" fmla="*/ 37822 h 819172"/>
                <a:gd name="connsiteX4" fmla="*/ 4105275 w 5248275"/>
                <a:gd name="connsiteY4" fmla="*/ 117147 h 819172"/>
                <a:gd name="connsiteX5" fmla="*/ 5238750 w 5248275"/>
                <a:gd name="connsiteY5" fmla="*/ 85747 h 819172"/>
                <a:gd name="connsiteX6" fmla="*/ 5248275 w 5248275"/>
                <a:gd name="connsiteY6" fmla="*/ 809647 h 819172"/>
                <a:gd name="connsiteX7" fmla="*/ 19050 w 5248275"/>
                <a:gd name="connsiteY7" fmla="*/ 819172 h 819172"/>
                <a:gd name="connsiteX8" fmla="*/ 0 w 5248275"/>
                <a:gd name="connsiteY8" fmla="*/ 57172 h 819172"/>
                <a:gd name="connsiteX0" fmla="*/ 0 w 5248275"/>
                <a:gd name="connsiteY0" fmla="*/ 56157 h 818157"/>
                <a:gd name="connsiteX1" fmla="*/ 781050 w 5248275"/>
                <a:gd name="connsiteY1" fmla="*/ 68538 h 818157"/>
                <a:gd name="connsiteX2" fmla="*/ 1762125 w 5248275"/>
                <a:gd name="connsiteY2" fmla="*/ 60604 h 818157"/>
                <a:gd name="connsiteX3" fmla="*/ 2514600 w 5248275"/>
                <a:gd name="connsiteY3" fmla="*/ 1110 h 818157"/>
                <a:gd name="connsiteX4" fmla="*/ 3452813 w 5248275"/>
                <a:gd name="connsiteY4" fmla="*/ 36807 h 818157"/>
                <a:gd name="connsiteX5" fmla="*/ 4105275 w 5248275"/>
                <a:gd name="connsiteY5" fmla="*/ 116132 h 818157"/>
                <a:gd name="connsiteX6" fmla="*/ 5238750 w 5248275"/>
                <a:gd name="connsiteY6" fmla="*/ 84732 h 818157"/>
                <a:gd name="connsiteX7" fmla="*/ 5248275 w 5248275"/>
                <a:gd name="connsiteY7" fmla="*/ 808632 h 818157"/>
                <a:gd name="connsiteX8" fmla="*/ 19050 w 5248275"/>
                <a:gd name="connsiteY8" fmla="*/ 818157 h 818157"/>
                <a:gd name="connsiteX9" fmla="*/ 0 w 5248275"/>
                <a:gd name="connsiteY9" fmla="*/ 56157 h 818157"/>
                <a:gd name="connsiteX0" fmla="*/ 0 w 5248275"/>
                <a:gd name="connsiteY0" fmla="*/ 55370 h 817370"/>
                <a:gd name="connsiteX1" fmla="*/ 266700 w 5248275"/>
                <a:gd name="connsiteY1" fmla="*/ 95513 h 817370"/>
                <a:gd name="connsiteX2" fmla="*/ 781050 w 5248275"/>
                <a:gd name="connsiteY2" fmla="*/ 67751 h 817370"/>
                <a:gd name="connsiteX3" fmla="*/ 1762125 w 5248275"/>
                <a:gd name="connsiteY3" fmla="*/ 59817 h 817370"/>
                <a:gd name="connsiteX4" fmla="*/ 2514600 w 5248275"/>
                <a:gd name="connsiteY4" fmla="*/ 323 h 817370"/>
                <a:gd name="connsiteX5" fmla="*/ 3452813 w 5248275"/>
                <a:gd name="connsiteY5" fmla="*/ 36020 h 817370"/>
                <a:gd name="connsiteX6" fmla="*/ 4105275 w 5248275"/>
                <a:gd name="connsiteY6" fmla="*/ 115345 h 817370"/>
                <a:gd name="connsiteX7" fmla="*/ 5238750 w 5248275"/>
                <a:gd name="connsiteY7" fmla="*/ 83945 h 817370"/>
                <a:gd name="connsiteX8" fmla="*/ 5248275 w 5248275"/>
                <a:gd name="connsiteY8" fmla="*/ 807845 h 817370"/>
                <a:gd name="connsiteX9" fmla="*/ 19050 w 5248275"/>
                <a:gd name="connsiteY9" fmla="*/ 817370 h 817370"/>
                <a:gd name="connsiteX10" fmla="*/ 0 w 5248275"/>
                <a:gd name="connsiteY10" fmla="*/ 55370 h 817370"/>
                <a:gd name="connsiteX0" fmla="*/ 0 w 5248275"/>
                <a:gd name="connsiteY0" fmla="*/ 55370 h 817370"/>
                <a:gd name="connsiteX1" fmla="*/ 266700 w 5248275"/>
                <a:gd name="connsiteY1" fmla="*/ 95513 h 817370"/>
                <a:gd name="connsiteX2" fmla="*/ 781050 w 5248275"/>
                <a:gd name="connsiteY2" fmla="*/ 67751 h 817370"/>
                <a:gd name="connsiteX3" fmla="*/ 1762125 w 5248275"/>
                <a:gd name="connsiteY3" fmla="*/ 59817 h 817370"/>
                <a:gd name="connsiteX4" fmla="*/ 2514600 w 5248275"/>
                <a:gd name="connsiteY4" fmla="*/ 323 h 817370"/>
                <a:gd name="connsiteX5" fmla="*/ 3452813 w 5248275"/>
                <a:gd name="connsiteY5" fmla="*/ 36020 h 817370"/>
                <a:gd name="connsiteX6" fmla="*/ 4105275 w 5248275"/>
                <a:gd name="connsiteY6" fmla="*/ 115345 h 817370"/>
                <a:gd name="connsiteX7" fmla="*/ 5238750 w 5248275"/>
                <a:gd name="connsiteY7" fmla="*/ 83945 h 817370"/>
                <a:gd name="connsiteX8" fmla="*/ 5248275 w 5248275"/>
                <a:gd name="connsiteY8" fmla="*/ 807845 h 817370"/>
                <a:gd name="connsiteX9" fmla="*/ 19050 w 5248275"/>
                <a:gd name="connsiteY9" fmla="*/ 817370 h 817370"/>
                <a:gd name="connsiteX10" fmla="*/ 0 w 5248275"/>
                <a:gd name="connsiteY10" fmla="*/ 55370 h 817370"/>
                <a:gd name="connsiteX0" fmla="*/ 0 w 5248275"/>
                <a:gd name="connsiteY0" fmla="*/ 55370 h 817370"/>
                <a:gd name="connsiteX1" fmla="*/ 266700 w 5248275"/>
                <a:gd name="connsiteY1" fmla="*/ 95513 h 817370"/>
                <a:gd name="connsiteX2" fmla="*/ 781050 w 5248275"/>
                <a:gd name="connsiteY2" fmla="*/ 67751 h 817370"/>
                <a:gd name="connsiteX3" fmla="*/ 1762125 w 5248275"/>
                <a:gd name="connsiteY3" fmla="*/ 59817 h 817370"/>
                <a:gd name="connsiteX4" fmla="*/ 2514600 w 5248275"/>
                <a:gd name="connsiteY4" fmla="*/ 323 h 817370"/>
                <a:gd name="connsiteX5" fmla="*/ 3452813 w 5248275"/>
                <a:gd name="connsiteY5" fmla="*/ 36020 h 817370"/>
                <a:gd name="connsiteX6" fmla="*/ 4105275 w 5248275"/>
                <a:gd name="connsiteY6" fmla="*/ 115345 h 817370"/>
                <a:gd name="connsiteX7" fmla="*/ 5238750 w 5248275"/>
                <a:gd name="connsiteY7" fmla="*/ 83945 h 817370"/>
                <a:gd name="connsiteX8" fmla="*/ 5248275 w 5248275"/>
                <a:gd name="connsiteY8" fmla="*/ 807845 h 817370"/>
                <a:gd name="connsiteX9" fmla="*/ 19050 w 5248275"/>
                <a:gd name="connsiteY9" fmla="*/ 817370 h 817370"/>
                <a:gd name="connsiteX10" fmla="*/ 0 w 5248275"/>
                <a:gd name="connsiteY10" fmla="*/ 55370 h 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8275" h="817370">
                  <a:moveTo>
                    <a:pt x="0" y="55370"/>
                  </a:moveTo>
                  <a:cubicBezTo>
                    <a:pt x="136525" y="63743"/>
                    <a:pt x="155575" y="93450"/>
                    <a:pt x="266700" y="95513"/>
                  </a:cubicBezTo>
                  <a:cubicBezTo>
                    <a:pt x="396875" y="97577"/>
                    <a:pt x="531813" y="59598"/>
                    <a:pt x="781050" y="67751"/>
                  </a:cubicBezTo>
                  <a:lnTo>
                    <a:pt x="1762125" y="59817"/>
                  </a:lnTo>
                  <a:cubicBezTo>
                    <a:pt x="2028825" y="56512"/>
                    <a:pt x="2251075" y="-4965"/>
                    <a:pt x="2514600" y="323"/>
                  </a:cubicBezTo>
                  <a:cubicBezTo>
                    <a:pt x="3082131" y="3708"/>
                    <a:pt x="3187700" y="16850"/>
                    <a:pt x="3452813" y="36020"/>
                  </a:cubicBezTo>
                  <a:cubicBezTo>
                    <a:pt x="3717926" y="55190"/>
                    <a:pt x="3799681" y="113968"/>
                    <a:pt x="4105275" y="115345"/>
                  </a:cubicBezTo>
                  <a:lnTo>
                    <a:pt x="5238750" y="83945"/>
                  </a:lnTo>
                  <a:lnTo>
                    <a:pt x="5248275" y="807845"/>
                  </a:lnTo>
                  <a:lnTo>
                    <a:pt x="19050" y="817370"/>
                  </a:lnTo>
                  <a:lnTo>
                    <a:pt x="0" y="55370"/>
                  </a:lnTo>
                  <a:close/>
                </a:path>
              </a:pathLst>
            </a:custGeom>
            <a:solidFill>
              <a:srgbClr val="B794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Forme libre : forme 8">
              <a:extLst>
                <a:ext uri="{FF2B5EF4-FFF2-40B4-BE49-F238E27FC236}">
                  <a16:creationId xmlns:a16="http://schemas.microsoft.com/office/drawing/2014/main" id="{C2F249B4-8E2B-4892-9FB8-CA3956AA1884}"/>
                </a:ext>
              </a:extLst>
            </p:cNvPr>
            <p:cNvSpPr/>
            <p:nvPr/>
          </p:nvSpPr>
          <p:spPr>
            <a:xfrm>
              <a:off x="6539343" y="4124324"/>
              <a:ext cx="5270074" cy="1035845"/>
            </a:xfrm>
            <a:custGeom>
              <a:avLst/>
              <a:gdLst>
                <a:gd name="connsiteX0" fmla="*/ 0 w 5322476"/>
                <a:gd name="connsiteY0" fmla="*/ 979055 h 979055"/>
                <a:gd name="connsiteX1" fmla="*/ 0 w 5322476"/>
                <a:gd name="connsiteY1" fmla="*/ 979055 h 979055"/>
                <a:gd name="connsiteX2" fmla="*/ 0 w 5322476"/>
                <a:gd name="connsiteY2" fmla="*/ 360218 h 979055"/>
                <a:gd name="connsiteX3" fmla="*/ 27710 w 5322476"/>
                <a:gd name="connsiteY3" fmla="*/ 360218 h 979055"/>
                <a:gd name="connsiteX4" fmla="*/ 110837 w 5322476"/>
                <a:gd name="connsiteY4" fmla="*/ 350982 h 979055"/>
                <a:gd name="connsiteX5" fmla="*/ 166255 w 5322476"/>
                <a:gd name="connsiteY5" fmla="*/ 332509 h 979055"/>
                <a:gd name="connsiteX6" fmla="*/ 230910 w 5322476"/>
                <a:gd name="connsiteY6" fmla="*/ 323273 h 979055"/>
                <a:gd name="connsiteX7" fmla="*/ 406400 w 5322476"/>
                <a:gd name="connsiteY7" fmla="*/ 295564 h 979055"/>
                <a:gd name="connsiteX8" fmla="*/ 461819 w 5322476"/>
                <a:gd name="connsiteY8" fmla="*/ 277091 h 979055"/>
                <a:gd name="connsiteX9" fmla="*/ 535710 w 5322476"/>
                <a:gd name="connsiteY9" fmla="*/ 258618 h 979055"/>
                <a:gd name="connsiteX10" fmla="*/ 563419 w 5322476"/>
                <a:gd name="connsiteY10" fmla="*/ 249382 h 979055"/>
                <a:gd name="connsiteX11" fmla="*/ 646546 w 5322476"/>
                <a:gd name="connsiteY11" fmla="*/ 230909 h 979055"/>
                <a:gd name="connsiteX12" fmla="*/ 674255 w 5322476"/>
                <a:gd name="connsiteY12" fmla="*/ 221673 h 979055"/>
                <a:gd name="connsiteX13" fmla="*/ 748146 w 5322476"/>
                <a:gd name="connsiteY13" fmla="*/ 203200 h 979055"/>
                <a:gd name="connsiteX14" fmla="*/ 775855 w 5322476"/>
                <a:gd name="connsiteY14" fmla="*/ 184727 h 979055"/>
                <a:gd name="connsiteX15" fmla="*/ 822037 w 5322476"/>
                <a:gd name="connsiteY15" fmla="*/ 175491 h 979055"/>
                <a:gd name="connsiteX16" fmla="*/ 849746 w 5322476"/>
                <a:gd name="connsiteY16" fmla="*/ 166255 h 979055"/>
                <a:gd name="connsiteX17" fmla="*/ 905164 w 5322476"/>
                <a:gd name="connsiteY17" fmla="*/ 138545 h 979055"/>
                <a:gd name="connsiteX18" fmla="*/ 932873 w 5322476"/>
                <a:gd name="connsiteY18" fmla="*/ 120073 h 979055"/>
                <a:gd name="connsiteX19" fmla="*/ 969819 w 5322476"/>
                <a:gd name="connsiteY19" fmla="*/ 110836 h 979055"/>
                <a:gd name="connsiteX20" fmla="*/ 1025237 w 5322476"/>
                <a:gd name="connsiteY20" fmla="*/ 92364 h 979055"/>
                <a:gd name="connsiteX21" fmla="*/ 1052946 w 5322476"/>
                <a:gd name="connsiteY21" fmla="*/ 73891 h 979055"/>
                <a:gd name="connsiteX22" fmla="*/ 1145310 w 5322476"/>
                <a:gd name="connsiteY22" fmla="*/ 46182 h 979055"/>
                <a:gd name="connsiteX23" fmla="*/ 1209964 w 5322476"/>
                <a:gd name="connsiteY23" fmla="*/ 36945 h 979055"/>
                <a:gd name="connsiteX24" fmla="*/ 1754910 w 5322476"/>
                <a:gd name="connsiteY24" fmla="*/ 46182 h 979055"/>
                <a:gd name="connsiteX25" fmla="*/ 1884219 w 5322476"/>
                <a:gd name="connsiteY25" fmla="*/ 64655 h 979055"/>
                <a:gd name="connsiteX26" fmla="*/ 1976582 w 5322476"/>
                <a:gd name="connsiteY26" fmla="*/ 101600 h 979055"/>
                <a:gd name="connsiteX27" fmla="*/ 2050473 w 5322476"/>
                <a:gd name="connsiteY27" fmla="*/ 138545 h 979055"/>
                <a:gd name="connsiteX28" fmla="*/ 2179782 w 5322476"/>
                <a:gd name="connsiteY28" fmla="*/ 212436 h 979055"/>
                <a:gd name="connsiteX29" fmla="*/ 2207491 w 5322476"/>
                <a:gd name="connsiteY29" fmla="*/ 230909 h 979055"/>
                <a:gd name="connsiteX30" fmla="*/ 2235200 w 5322476"/>
                <a:gd name="connsiteY30" fmla="*/ 249382 h 979055"/>
                <a:gd name="connsiteX31" fmla="*/ 2318328 w 5322476"/>
                <a:gd name="connsiteY31" fmla="*/ 277091 h 979055"/>
                <a:gd name="connsiteX32" fmla="*/ 2346037 w 5322476"/>
                <a:gd name="connsiteY32" fmla="*/ 286327 h 979055"/>
                <a:gd name="connsiteX33" fmla="*/ 2410691 w 5322476"/>
                <a:gd name="connsiteY33" fmla="*/ 295564 h 979055"/>
                <a:gd name="connsiteX34" fmla="*/ 2770910 w 5322476"/>
                <a:gd name="connsiteY34" fmla="*/ 304800 h 979055"/>
                <a:gd name="connsiteX35" fmla="*/ 2854037 w 5322476"/>
                <a:gd name="connsiteY35" fmla="*/ 286327 h 979055"/>
                <a:gd name="connsiteX36" fmla="*/ 2900219 w 5322476"/>
                <a:gd name="connsiteY36" fmla="*/ 277091 h 979055"/>
                <a:gd name="connsiteX37" fmla="*/ 2937164 w 5322476"/>
                <a:gd name="connsiteY37" fmla="*/ 267855 h 979055"/>
                <a:gd name="connsiteX38" fmla="*/ 3048000 w 5322476"/>
                <a:gd name="connsiteY38" fmla="*/ 249382 h 979055"/>
                <a:gd name="connsiteX39" fmla="*/ 3112655 w 5322476"/>
                <a:gd name="connsiteY39" fmla="*/ 221673 h 979055"/>
                <a:gd name="connsiteX40" fmla="*/ 3149600 w 5322476"/>
                <a:gd name="connsiteY40" fmla="*/ 212436 h 979055"/>
                <a:gd name="connsiteX41" fmla="*/ 3214255 w 5322476"/>
                <a:gd name="connsiteY41" fmla="*/ 184727 h 979055"/>
                <a:gd name="connsiteX42" fmla="*/ 3269673 w 5322476"/>
                <a:gd name="connsiteY42" fmla="*/ 166255 h 979055"/>
                <a:gd name="connsiteX43" fmla="*/ 3343564 w 5322476"/>
                <a:gd name="connsiteY43" fmla="*/ 147782 h 979055"/>
                <a:gd name="connsiteX44" fmla="*/ 3389746 w 5322476"/>
                <a:gd name="connsiteY44" fmla="*/ 129309 h 979055"/>
                <a:gd name="connsiteX45" fmla="*/ 3417455 w 5322476"/>
                <a:gd name="connsiteY45" fmla="*/ 120073 h 979055"/>
                <a:gd name="connsiteX46" fmla="*/ 3491346 w 5322476"/>
                <a:gd name="connsiteY46" fmla="*/ 101600 h 979055"/>
                <a:gd name="connsiteX47" fmla="*/ 3519055 w 5322476"/>
                <a:gd name="connsiteY47" fmla="*/ 83127 h 979055"/>
                <a:gd name="connsiteX48" fmla="*/ 3556000 w 5322476"/>
                <a:gd name="connsiteY48" fmla="*/ 73891 h 979055"/>
                <a:gd name="connsiteX49" fmla="*/ 3583710 w 5322476"/>
                <a:gd name="connsiteY49" fmla="*/ 64655 h 979055"/>
                <a:gd name="connsiteX50" fmla="*/ 3620655 w 5322476"/>
                <a:gd name="connsiteY50" fmla="*/ 55418 h 979055"/>
                <a:gd name="connsiteX51" fmla="*/ 3648364 w 5322476"/>
                <a:gd name="connsiteY51" fmla="*/ 46182 h 979055"/>
                <a:gd name="connsiteX52" fmla="*/ 3694546 w 5322476"/>
                <a:gd name="connsiteY52" fmla="*/ 36945 h 979055"/>
                <a:gd name="connsiteX53" fmla="*/ 3749964 w 5322476"/>
                <a:gd name="connsiteY53" fmla="*/ 18473 h 979055"/>
                <a:gd name="connsiteX54" fmla="*/ 3777673 w 5322476"/>
                <a:gd name="connsiteY54" fmla="*/ 9236 h 979055"/>
                <a:gd name="connsiteX55" fmla="*/ 3860800 w 5322476"/>
                <a:gd name="connsiteY55" fmla="*/ 0 h 979055"/>
                <a:gd name="connsiteX56" fmla="*/ 3934691 w 5322476"/>
                <a:gd name="connsiteY56" fmla="*/ 9236 h 979055"/>
                <a:gd name="connsiteX57" fmla="*/ 3971637 w 5322476"/>
                <a:gd name="connsiteY57" fmla="*/ 18473 h 979055"/>
                <a:gd name="connsiteX58" fmla="*/ 3999346 w 5322476"/>
                <a:gd name="connsiteY58" fmla="*/ 55418 h 979055"/>
                <a:gd name="connsiteX59" fmla="*/ 4027055 w 5322476"/>
                <a:gd name="connsiteY59" fmla="*/ 73891 h 979055"/>
                <a:gd name="connsiteX60" fmla="*/ 4082473 w 5322476"/>
                <a:gd name="connsiteY60" fmla="*/ 110836 h 979055"/>
                <a:gd name="connsiteX61" fmla="*/ 4137891 w 5322476"/>
                <a:gd name="connsiteY61" fmla="*/ 157018 h 979055"/>
                <a:gd name="connsiteX62" fmla="*/ 4184073 w 5322476"/>
                <a:gd name="connsiteY62" fmla="*/ 203200 h 979055"/>
                <a:gd name="connsiteX63" fmla="*/ 4193310 w 5322476"/>
                <a:gd name="connsiteY63" fmla="*/ 230909 h 979055"/>
                <a:gd name="connsiteX64" fmla="*/ 4221019 w 5322476"/>
                <a:gd name="connsiteY64" fmla="*/ 240145 h 979055"/>
                <a:gd name="connsiteX65" fmla="*/ 4248728 w 5322476"/>
                <a:gd name="connsiteY65" fmla="*/ 258618 h 979055"/>
                <a:gd name="connsiteX66" fmla="*/ 4276437 w 5322476"/>
                <a:gd name="connsiteY66" fmla="*/ 267855 h 979055"/>
                <a:gd name="connsiteX67" fmla="*/ 4304146 w 5322476"/>
                <a:gd name="connsiteY67" fmla="*/ 286327 h 979055"/>
                <a:gd name="connsiteX68" fmla="*/ 4396510 w 5322476"/>
                <a:gd name="connsiteY68" fmla="*/ 314036 h 979055"/>
                <a:gd name="connsiteX69" fmla="*/ 4424219 w 5322476"/>
                <a:gd name="connsiteY69" fmla="*/ 304800 h 979055"/>
                <a:gd name="connsiteX70" fmla="*/ 4433455 w 5322476"/>
                <a:gd name="connsiteY70" fmla="*/ 332509 h 979055"/>
                <a:gd name="connsiteX71" fmla="*/ 4627419 w 5322476"/>
                <a:gd name="connsiteY71" fmla="*/ 304800 h 979055"/>
                <a:gd name="connsiteX72" fmla="*/ 4812146 w 5322476"/>
                <a:gd name="connsiteY72" fmla="*/ 240145 h 979055"/>
                <a:gd name="connsiteX73" fmla="*/ 4895273 w 5322476"/>
                <a:gd name="connsiteY73" fmla="*/ 212436 h 979055"/>
                <a:gd name="connsiteX74" fmla="*/ 4950691 w 5322476"/>
                <a:gd name="connsiteY74" fmla="*/ 166255 h 979055"/>
                <a:gd name="connsiteX75" fmla="*/ 5006110 w 5322476"/>
                <a:gd name="connsiteY75" fmla="*/ 129309 h 979055"/>
                <a:gd name="connsiteX76" fmla="*/ 5080000 w 5322476"/>
                <a:gd name="connsiteY76" fmla="*/ 92364 h 979055"/>
                <a:gd name="connsiteX77" fmla="*/ 5163128 w 5322476"/>
                <a:gd name="connsiteY77" fmla="*/ 73891 h 979055"/>
                <a:gd name="connsiteX78" fmla="*/ 5255491 w 5322476"/>
                <a:gd name="connsiteY78" fmla="*/ 36945 h 979055"/>
                <a:gd name="connsiteX79" fmla="*/ 5283200 w 5322476"/>
                <a:gd name="connsiteY79" fmla="*/ 27709 h 979055"/>
                <a:gd name="connsiteX80" fmla="*/ 5320146 w 5322476"/>
                <a:gd name="connsiteY80" fmla="*/ 36945 h 979055"/>
                <a:gd name="connsiteX81" fmla="*/ 5310910 w 5322476"/>
                <a:gd name="connsiteY81" fmla="*/ 101600 h 979055"/>
                <a:gd name="connsiteX82" fmla="*/ 5292437 w 5322476"/>
                <a:gd name="connsiteY82" fmla="*/ 175491 h 979055"/>
                <a:gd name="connsiteX83" fmla="*/ 5273964 w 5322476"/>
                <a:gd name="connsiteY83" fmla="*/ 665018 h 979055"/>
                <a:gd name="connsiteX84" fmla="*/ 5283200 w 5322476"/>
                <a:gd name="connsiteY84" fmla="*/ 775855 h 979055"/>
                <a:gd name="connsiteX85" fmla="*/ 5264728 w 5322476"/>
                <a:gd name="connsiteY85" fmla="*/ 960582 h 979055"/>
                <a:gd name="connsiteX86" fmla="*/ 5255491 w 5322476"/>
                <a:gd name="connsiteY86" fmla="*/ 979055 h 979055"/>
                <a:gd name="connsiteX87" fmla="*/ 0 w 5322476"/>
                <a:gd name="connsiteY87" fmla="*/ 979055 h 979055"/>
                <a:gd name="connsiteX0" fmla="*/ 0 w 5312349"/>
                <a:gd name="connsiteY0" fmla="*/ 979055 h 979055"/>
                <a:gd name="connsiteX1" fmla="*/ 0 w 5312349"/>
                <a:gd name="connsiteY1" fmla="*/ 979055 h 979055"/>
                <a:gd name="connsiteX2" fmla="*/ 0 w 5312349"/>
                <a:gd name="connsiteY2" fmla="*/ 360218 h 979055"/>
                <a:gd name="connsiteX3" fmla="*/ 27710 w 5312349"/>
                <a:gd name="connsiteY3" fmla="*/ 360218 h 979055"/>
                <a:gd name="connsiteX4" fmla="*/ 110837 w 5312349"/>
                <a:gd name="connsiteY4" fmla="*/ 350982 h 979055"/>
                <a:gd name="connsiteX5" fmla="*/ 166255 w 5312349"/>
                <a:gd name="connsiteY5" fmla="*/ 332509 h 979055"/>
                <a:gd name="connsiteX6" fmla="*/ 230910 w 5312349"/>
                <a:gd name="connsiteY6" fmla="*/ 323273 h 979055"/>
                <a:gd name="connsiteX7" fmla="*/ 406400 w 5312349"/>
                <a:gd name="connsiteY7" fmla="*/ 295564 h 979055"/>
                <a:gd name="connsiteX8" fmla="*/ 461819 w 5312349"/>
                <a:gd name="connsiteY8" fmla="*/ 277091 h 979055"/>
                <a:gd name="connsiteX9" fmla="*/ 535710 w 5312349"/>
                <a:gd name="connsiteY9" fmla="*/ 258618 h 979055"/>
                <a:gd name="connsiteX10" fmla="*/ 563419 w 5312349"/>
                <a:gd name="connsiteY10" fmla="*/ 249382 h 979055"/>
                <a:gd name="connsiteX11" fmla="*/ 646546 w 5312349"/>
                <a:gd name="connsiteY11" fmla="*/ 230909 h 979055"/>
                <a:gd name="connsiteX12" fmla="*/ 674255 w 5312349"/>
                <a:gd name="connsiteY12" fmla="*/ 221673 h 979055"/>
                <a:gd name="connsiteX13" fmla="*/ 748146 w 5312349"/>
                <a:gd name="connsiteY13" fmla="*/ 203200 h 979055"/>
                <a:gd name="connsiteX14" fmla="*/ 775855 w 5312349"/>
                <a:gd name="connsiteY14" fmla="*/ 184727 h 979055"/>
                <a:gd name="connsiteX15" fmla="*/ 822037 w 5312349"/>
                <a:gd name="connsiteY15" fmla="*/ 175491 h 979055"/>
                <a:gd name="connsiteX16" fmla="*/ 849746 w 5312349"/>
                <a:gd name="connsiteY16" fmla="*/ 166255 h 979055"/>
                <a:gd name="connsiteX17" fmla="*/ 905164 w 5312349"/>
                <a:gd name="connsiteY17" fmla="*/ 138545 h 979055"/>
                <a:gd name="connsiteX18" fmla="*/ 932873 w 5312349"/>
                <a:gd name="connsiteY18" fmla="*/ 120073 h 979055"/>
                <a:gd name="connsiteX19" fmla="*/ 969819 w 5312349"/>
                <a:gd name="connsiteY19" fmla="*/ 110836 h 979055"/>
                <a:gd name="connsiteX20" fmla="*/ 1025237 w 5312349"/>
                <a:gd name="connsiteY20" fmla="*/ 92364 h 979055"/>
                <a:gd name="connsiteX21" fmla="*/ 1052946 w 5312349"/>
                <a:gd name="connsiteY21" fmla="*/ 73891 h 979055"/>
                <a:gd name="connsiteX22" fmla="*/ 1145310 w 5312349"/>
                <a:gd name="connsiteY22" fmla="*/ 46182 h 979055"/>
                <a:gd name="connsiteX23" fmla="*/ 1209964 w 5312349"/>
                <a:gd name="connsiteY23" fmla="*/ 36945 h 979055"/>
                <a:gd name="connsiteX24" fmla="*/ 1754910 w 5312349"/>
                <a:gd name="connsiteY24" fmla="*/ 46182 h 979055"/>
                <a:gd name="connsiteX25" fmla="*/ 1884219 w 5312349"/>
                <a:gd name="connsiteY25" fmla="*/ 64655 h 979055"/>
                <a:gd name="connsiteX26" fmla="*/ 1976582 w 5312349"/>
                <a:gd name="connsiteY26" fmla="*/ 101600 h 979055"/>
                <a:gd name="connsiteX27" fmla="*/ 2050473 w 5312349"/>
                <a:gd name="connsiteY27" fmla="*/ 138545 h 979055"/>
                <a:gd name="connsiteX28" fmla="*/ 2179782 w 5312349"/>
                <a:gd name="connsiteY28" fmla="*/ 212436 h 979055"/>
                <a:gd name="connsiteX29" fmla="*/ 2207491 w 5312349"/>
                <a:gd name="connsiteY29" fmla="*/ 230909 h 979055"/>
                <a:gd name="connsiteX30" fmla="*/ 2235200 w 5312349"/>
                <a:gd name="connsiteY30" fmla="*/ 249382 h 979055"/>
                <a:gd name="connsiteX31" fmla="*/ 2318328 w 5312349"/>
                <a:gd name="connsiteY31" fmla="*/ 277091 h 979055"/>
                <a:gd name="connsiteX32" fmla="*/ 2346037 w 5312349"/>
                <a:gd name="connsiteY32" fmla="*/ 286327 h 979055"/>
                <a:gd name="connsiteX33" fmla="*/ 2410691 w 5312349"/>
                <a:gd name="connsiteY33" fmla="*/ 295564 h 979055"/>
                <a:gd name="connsiteX34" fmla="*/ 2770910 w 5312349"/>
                <a:gd name="connsiteY34" fmla="*/ 304800 h 979055"/>
                <a:gd name="connsiteX35" fmla="*/ 2854037 w 5312349"/>
                <a:gd name="connsiteY35" fmla="*/ 286327 h 979055"/>
                <a:gd name="connsiteX36" fmla="*/ 2900219 w 5312349"/>
                <a:gd name="connsiteY36" fmla="*/ 277091 h 979055"/>
                <a:gd name="connsiteX37" fmla="*/ 2937164 w 5312349"/>
                <a:gd name="connsiteY37" fmla="*/ 267855 h 979055"/>
                <a:gd name="connsiteX38" fmla="*/ 3048000 w 5312349"/>
                <a:gd name="connsiteY38" fmla="*/ 249382 h 979055"/>
                <a:gd name="connsiteX39" fmla="*/ 3112655 w 5312349"/>
                <a:gd name="connsiteY39" fmla="*/ 221673 h 979055"/>
                <a:gd name="connsiteX40" fmla="*/ 3149600 w 5312349"/>
                <a:gd name="connsiteY40" fmla="*/ 212436 h 979055"/>
                <a:gd name="connsiteX41" fmla="*/ 3214255 w 5312349"/>
                <a:gd name="connsiteY41" fmla="*/ 184727 h 979055"/>
                <a:gd name="connsiteX42" fmla="*/ 3269673 w 5312349"/>
                <a:gd name="connsiteY42" fmla="*/ 166255 h 979055"/>
                <a:gd name="connsiteX43" fmla="*/ 3343564 w 5312349"/>
                <a:gd name="connsiteY43" fmla="*/ 147782 h 979055"/>
                <a:gd name="connsiteX44" fmla="*/ 3389746 w 5312349"/>
                <a:gd name="connsiteY44" fmla="*/ 129309 h 979055"/>
                <a:gd name="connsiteX45" fmla="*/ 3417455 w 5312349"/>
                <a:gd name="connsiteY45" fmla="*/ 120073 h 979055"/>
                <a:gd name="connsiteX46" fmla="*/ 3491346 w 5312349"/>
                <a:gd name="connsiteY46" fmla="*/ 101600 h 979055"/>
                <a:gd name="connsiteX47" fmla="*/ 3519055 w 5312349"/>
                <a:gd name="connsiteY47" fmla="*/ 83127 h 979055"/>
                <a:gd name="connsiteX48" fmla="*/ 3556000 w 5312349"/>
                <a:gd name="connsiteY48" fmla="*/ 73891 h 979055"/>
                <a:gd name="connsiteX49" fmla="*/ 3583710 w 5312349"/>
                <a:gd name="connsiteY49" fmla="*/ 64655 h 979055"/>
                <a:gd name="connsiteX50" fmla="*/ 3620655 w 5312349"/>
                <a:gd name="connsiteY50" fmla="*/ 55418 h 979055"/>
                <a:gd name="connsiteX51" fmla="*/ 3648364 w 5312349"/>
                <a:gd name="connsiteY51" fmla="*/ 46182 h 979055"/>
                <a:gd name="connsiteX52" fmla="*/ 3694546 w 5312349"/>
                <a:gd name="connsiteY52" fmla="*/ 36945 h 979055"/>
                <a:gd name="connsiteX53" fmla="*/ 3749964 w 5312349"/>
                <a:gd name="connsiteY53" fmla="*/ 18473 h 979055"/>
                <a:gd name="connsiteX54" fmla="*/ 3777673 w 5312349"/>
                <a:gd name="connsiteY54" fmla="*/ 9236 h 979055"/>
                <a:gd name="connsiteX55" fmla="*/ 3860800 w 5312349"/>
                <a:gd name="connsiteY55" fmla="*/ 0 h 979055"/>
                <a:gd name="connsiteX56" fmla="*/ 3934691 w 5312349"/>
                <a:gd name="connsiteY56" fmla="*/ 9236 h 979055"/>
                <a:gd name="connsiteX57" fmla="*/ 3971637 w 5312349"/>
                <a:gd name="connsiteY57" fmla="*/ 18473 h 979055"/>
                <a:gd name="connsiteX58" fmla="*/ 3999346 w 5312349"/>
                <a:gd name="connsiteY58" fmla="*/ 55418 h 979055"/>
                <a:gd name="connsiteX59" fmla="*/ 4027055 w 5312349"/>
                <a:gd name="connsiteY59" fmla="*/ 73891 h 979055"/>
                <a:gd name="connsiteX60" fmla="*/ 4082473 w 5312349"/>
                <a:gd name="connsiteY60" fmla="*/ 110836 h 979055"/>
                <a:gd name="connsiteX61" fmla="*/ 4137891 w 5312349"/>
                <a:gd name="connsiteY61" fmla="*/ 157018 h 979055"/>
                <a:gd name="connsiteX62" fmla="*/ 4184073 w 5312349"/>
                <a:gd name="connsiteY62" fmla="*/ 203200 h 979055"/>
                <a:gd name="connsiteX63" fmla="*/ 4193310 w 5312349"/>
                <a:gd name="connsiteY63" fmla="*/ 230909 h 979055"/>
                <a:gd name="connsiteX64" fmla="*/ 4221019 w 5312349"/>
                <a:gd name="connsiteY64" fmla="*/ 240145 h 979055"/>
                <a:gd name="connsiteX65" fmla="*/ 4248728 w 5312349"/>
                <a:gd name="connsiteY65" fmla="*/ 258618 h 979055"/>
                <a:gd name="connsiteX66" fmla="*/ 4276437 w 5312349"/>
                <a:gd name="connsiteY66" fmla="*/ 267855 h 979055"/>
                <a:gd name="connsiteX67" fmla="*/ 4304146 w 5312349"/>
                <a:gd name="connsiteY67" fmla="*/ 286327 h 979055"/>
                <a:gd name="connsiteX68" fmla="*/ 4396510 w 5312349"/>
                <a:gd name="connsiteY68" fmla="*/ 314036 h 979055"/>
                <a:gd name="connsiteX69" fmla="*/ 4424219 w 5312349"/>
                <a:gd name="connsiteY69" fmla="*/ 304800 h 979055"/>
                <a:gd name="connsiteX70" fmla="*/ 4433455 w 5312349"/>
                <a:gd name="connsiteY70" fmla="*/ 332509 h 979055"/>
                <a:gd name="connsiteX71" fmla="*/ 4627419 w 5312349"/>
                <a:gd name="connsiteY71" fmla="*/ 304800 h 979055"/>
                <a:gd name="connsiteX72" fmla="*/ 4812146 w 5312349"/>
                <a:gd name="connsiteY72" fmla="*/ 240145 h 979055"/>
                <a:gd name="connsiteX73" fmla="*/ 4895273 w 5312349"/>
                <a:gd name="connsiteY73" fmla="*/ 212436 h 979055"/>
                <a:gd name="connsiteX74" fmla="*/ 4950691 w 5312349"/>
                <a:gd name="connsiteY74" fmla="*/ 166255 h 979055"/>
                <a:gd name="connsiteX75" fmla="*/ 5006110 w 5312349"/>
                <a:gd name="connsiteY75" fmla="*/ 129309 h 979055"/>
                <a:gd name="connsiteX76" fmla="*/ 5080000 w 5312349"/>
                <a:gd name="connsiteY76" fmla="*/ 92364 h 979055"/>
                <a:gd name="connsiteX77" fmla="*/ 5163128 w 5312349"/>
                <a:gd name="connsiteY77" fmla="*/ 73891 h 979055"/>
                <a:gd name="connsiteX78" fmla="*/ 5255491 w 5312349"/>
                <a:gd name="connsiteY78" fmla="*/ 36945 h 979055"/>
                <a:gd name="connsiteX79" fmla="*/ 5283200 w 5312349"/>
                <a:gd name="connsiteY79" fmla="*/ 27709 h 979055"/>
                <a:gd name="connsiteX80" fmla="*/ 5258234 w 5312349"/>
                <a:gd name="connsiteY80" fmla="*/ 89332 h 979055"/>
                <a:gd name="connsiteX81" fmla="*/ 5310910 w 5312349"/>
                <a:gd name="connsiteY81" fmla="*/ 101600 h 979055"/>
                <a:gd name="connsiteX82" fmla="*/ 5292437 w 5312349"/>
                <a:gd name="connsiteY82" fmla="*/ 175491 h 979055"/>
                <a:gd name="connsiteX83" fmla="*/ 5273964 w 5312349"/>
                <a:gd name="connsiteY83" fmla="*/ 665018 h 979055"/>
                <a:gd name="connsiteX84" fmla="*/ 5283200 w 5312349"/>
                <a:gd name="connsiteY84" fmla="*/ 775855 h 979055"/>
                <a:gd name="connsiteX85" fmla="*/ 5264728 w 5312349"/>
                <a:gd name="connsiteY85" fmla="*/ 960582 h 979055"/>
                <a:gd name="connsiteX86" fmla="*/ 5255491 w 5312349"/>
                <a:gd name="connsiteY86" fmla="*/ 979055 h 979055"/>
                <a:gd name="connsiteX87" fmla="*/ 0 w 5312349"/>
                <a:gd name="connsiteY87" fmla="*/ 979055 h 979055"/>
                <a:gd name="connsiteX0" fmla="*/ 0 w 5312349"/>
                <a:gd name="connsiteY0" fmla="*/ 979055 h 979055"/>
                <a:gd name="connsiteX1" fmla="*/ 0 w 5312349"/>
                <a:gd name="connsiteY1" fmla="*/ 979055 h 979055"/>
                <a:gd name="connsiteX2" fmla="*/ 0 w 5312349"/>
                <a:gd name="connsiteY2" fmla="*/ 360218 h 979055"/>
                <a:gd name="connsiteX3" fmla="*/ 27710 w 5312349"/>
                <a:gd name="connsiteY3" fmla="*/ 360218 h 979055"/>
                <a:gd name="connsiteX4" fmla="*/ 110837 w 5312349"/>
                <a:gd name="connsiteY4" fmla="*/ 350982 h 979055"/>
                <a:gd name="connsiteX5" fmla="*/ 166255 w 5312349"/>
                <a:gd name="connsiteY5" fmla="*/ 332509 h 979055"/>
                <a:gd name="connsiteX6" fmla="*/ 230910 w 5312349"/>
                <a:gd name="connsiteY6" fmla="*/ 323273 h 979055"/>
                <a:gd name="connsiteX7" fmla="*/ 406400 w 5312349"/>
                <a:gd name="connsiteY7" fmla="*/ 295564 h 979055"/>
                <a:gd name="connsiteX8" fmla="*/ 461819 w 5312349"/>
                <a:gd name="connsiteY8" fmla="*/ 277091 h 979055"/>
                <a:gd name="connsiteX9" fmla="*/ 535710 w 5312349"/>
                <a:gd name="connsiteY9" fmla="*/ 258618 h 979055"/>
                <a:gd name="connsiteX10" fmla="*/ 563419 w 5312349"/>
                <a:gd name="connsiteY10" fmla="*/ 249382 h 979055"/>
                <a:gd name="connsiteX11" fmla="*/ 646546 w 5312349"/>
                <a:gd name="connsiteY11" fmla="*/ 230909 h 979055"/>
                <a:gd name="connsiteX12" fmla="*/ 674255 w 5312349"/>
                <a:gd name="connsiteY12" fmla="*/ 221673 h 979055"/>
                <a:gd name="connsiteX13" fmla="*/ 748146 w 5312349"/>
                <a:gd name="connsiteY13" fmla="*/ 203200 h 979055"/>
                <a:gd name="connsiteX14" fmla="*/ 775855 w 5312349"/>
                <a:gd name="connsiteY14" fmla="*/ 184727 h 979055"/>
                <a:gd name="connsiteX15" fmla="*/ 822037 w 5312349"/>
                <a:gd name="connsiteY15" fmla="*/ 175491 h 979055"/>
                <a:gd name="connsiteX16" fmla="*/ 849746 w 5312349"/>
                <a:gd name="connsiteY16" fmla="*/ 166255 h 979055"/>
                <a:gd name="connsiteX17" fmla="*/ 905164 w 5312349"/>
                <a:gd name="connsiteY17" fmla="*/ 138545 h 979055"/>
                <a:gd name="connsiteX18" fmla="*/ 932873 w 5312349"/>
                <a:gd name="connsiteY18" fmla="*/ 120073 h 979055"/>
                <a:gd name="connsiteX19" fmla="*/ 969819 w 5312349"/>
                <a:gd name="connsiteY19" fmla="*/ 110836 h 979055"/>
                <a:gd name="connsiteX20" fmla="*/ 1025237 w 5312349"/>
                <a:gd name="connsiteY20" fmla="*/ 92364 h 979055"/>
                <a:gd name="connsiteX21" fmla="*/ 1052946 w 5312349"/>
                <a:gd name="connsiteY21" fmla="*/ 73891 h 979055"/>
                <a:gd name="connsiteX22" fmla="*/ 1145310 w 5312349"/>
                <a:gd name="connsiteY22" fmla="*/ 46182 h 979055"/>
                <a:gd name="connsiteX23" fmla="*/ 1209964 w 5312349"/>
                <a:gd name="connsiteY23" fmla="*/ 36945 h 979055"/>
                <a:gd name="connsiteX24" fmla="*/ 1754910 w 5312349"/>
                <a:gd name="connsiteY24" fmla="*/ 46182 h 979055"/>
                <a:gd name="connsiteX25" fmla="*/ 1884219 w 5312349"/>
                <a:gd name="connsiteY25" fmla="*/ 64655 h 979055"/>
                <a:gd name="connsiteX26" fmla="*/ 1976582 w 5312349"/>
                <a:gd name="connsiteY26" fmla="*/ 101600 h 979055"/>
                <a:gd name="connsiteX27" fmla="*/ 2050473 w 5312349"/>
                <a:gd name="connsiteY27" fmla="*/ 138545 h 979055"/>
                <a:gd name="connsiteX28" fmla="*/ 2179782 w 5312349"/>
                <a:gd name="connsiteY28" fmla="*/ 212436 h 979055"/>
                <a:gd name="connsiteX29" fmla="*/ 2207491 w 5312349"/>
                <a:gd name="connsiteY29" fmla="*/ 230909 h 979055"/>
                <a:gd name="connsiteX30" fmla="*/ 2235200 w 5312349"/>
                <a:gd name="connsiteY30" fmla="*/ 249382 h 979055"/>
                <a:gd name="connsiteX31" fmla="*/ 2318328 w 5312349"/>
                <a:gd name="connsiteY31" fmla="*/ 277091 h 979055"/>
                <a:gd name="connsiteX32" fmla="*/ 2346037 w 5312349"/>
                <a:gd name="connsiteY32" fmla="*/ 286327 h 979055"/>
                <a:gd name="connsiteX33" fmla="*/ 2410691 w 5312349"/>
                <a:gd name="connsiteY33" fmla="*/ 295564 h 979055"/>
                <a:gd name="connsiteX34" fmla="*/ 2770910 w 5312349"/>
                <a:gd name="connsiteY34" fmla="*/ 304800 h 979055"/>
                <a:gd name="connsiteX35" fmla="*/ 2854037 w 5312349"/>
                <a:gd name="connsiteY35" fmla="*/ 286327 h 979055"/>
                <a:gd name="connsiteX36" fmla="*/ 2900219 w 5312349"/>
                <a:gd name="connsiteY36" fmla="*/ 277091 h 979055"/>
                <a:gd name="connsiteX37" fmla="*/ 2937164 w 5312349"/>
                <a:gd name="connsiteY37" fmla="*/ 267855 h 979055"/>
                <a:gd name="connsiteX38" fmla="*/ 3048000 w 5312349"/>
                <a:gd name="connsiteY38" fmla="*/ 249382 h 979055"/>
                <a:gd name="connsiteX39" fmla="*/ 3112655 w 5312349"/>
                <a:gd name="connsiteY39" fmla="*/ 221673 h 979055"/>
                <a:gd name="connsiteX40" fmla="*/ 3149600 w 5312349"/>
                <a:gd name="connsiteY40" fmla="*/ 212436 h 979055"/>
                <a:gd name="connsiteX41" fmla="*/ 3214255 w 5312349"/>
                <a:gd name="connsiteY41" fmla="*/ 184727 h 979055"/>
                <a:gd name="connsiteX42" fmla="*/ 3269673 w 5312349"/>
                <a:gd name="connsiteY42" fmla="*/ 166255 h 979055"/>
                <a:gd name="connsiteX43" fmla="*/ 3343564 w 5312349"/>
                <a:gd name="connsiteY43" fmla="*/ 147782 h 979055"/>
                <a:gd name="connsiteX44" fmla="*/ 3389746 w 5312349"/>
                <a:gd name="connsiteY44" fmla="*/ 129309 h 979055"/>
                <a:gd name="connsiteX45" fmla="*/ 3417455 w 5312349"/>
                <a:gd name="connsiteY45" fmla="*/ 120073 h 979055"/>
                <a:gd name="connsiteX46" fmla="*/ 3491346 w 5312349"/>
                <a:gd name="connsiteY46" fmla="*/ 101600 h 979055"/>
                <a:gd name="connsiteX47" fmla="*/ 3519055 w 5312349"/>
                <a:gd name="connsiteY47" fmla="*/ 83127 h 979055"/>
                <a:gd name="connsiteX48" fmla="*/ 3556000 w 5312349"/>
                <a:gd name="connsiteY48" fmla="*/ 73891 h 979055"/>
                <a:gd name="connsiteX49" fmla="*/ 3583710 w 5312349"/>
                <a:gd name="connsiteY49" fmla="*/ 64655 h 979055"/>
                <a:gd name="connsiteX50" fmla="*/ 3620655 w 5312349"/>
                <a:gd name="connsiteY50" fmla="*/ 55418 h 979055"/>
                <a:gd name="connsiteX51" fmla="*/ 3648364 w 5312349"/>
                <a:gd name="connsiteY51" fmla="*/ 46182 h 979055"/>
                <a:gd name="connsiteX52" fmla="*/ 3694546 w 5312349"/>
                <a:gd name="connsiteY52" fmla="*/ 36945 h 979055"/>
                <a:gd name="connsiteX53" fmla="*/ 3749964 w 5312349"/>
                <a:gd name="connsiteY53" fmla="*/ 18473 h 979055"/>
                <a:gd name="connsiteX54" fmla="*/ 3777673 w 5312349"/>
                <a:gd name="connsiteY54" fmla="*/ 9236 h 979055"/>
                <a:gd name="connsiteX55" fmla="*/ 3860800 w 5312349"/>
                <a:gd name="connsiteY55" fmla="*/ 0 h 979055"/>
                <a:gd name="connsiteX56" fmla="*/ 3934691 w 5312349"/>
                <a:gd name="connsiteY56" fmla="*/ 9236 h 979055"/>
                <a:gd name="connsiteX57" fmla="*/ 3971637 w 5312349"/>
                <a:gd name="connsiteY57" fmla="*/ 18473 h 979055"/>
                <a:gd name="connsiteX58" fmla="*/ 3999346 w 5312349"/>
                <a:gd name="connsiteY58" fmla="*/ 55418 h 979055"/>
                <a:gd name="connsiteX59" fmla="*/ 4027055 w 5312349"/>
                <a:gd name="connsiteY59" fmla="*/ 73891 h 979055"/>
                <a:gd name="connsiteX60" fmla="*/ 4082473 w 5312349"/>
                <a:gd name="connsiteY60" fmla="*/ 110836 h 979055"/>
                <a:gd name="connsiteX61" fmla="*/ 4137891 w 5312349"/>
                <a:gd name="connsiteY61" fmla="*/ 157018 h 979055"/>
                <a:gd name="connsiteX62" fmla="*/ 4184073 w 5312349"/>
                <a:gd name="connsiteY62" fmla="*/ 203200 h 979055"/>
                <a:gd name="connsiteX63" fmla="*/ 4193310 w 5312349"/>
                <a:gd name="connsiteY63" fmla="*/ 230909 h 979055"/>
                <a:gd name="connsiteX64" fmla="*/ 4221019 w 5312349"/>
                <a:gd name="connsiteY64" fmla="*/ 240145 h 979055"/>
                <a:gd name="connsiteX65" fmla="*/ 4248728 w 5312349"/>
                <a:gd name="connsiteY65" fmla="*/ 258618 h 979055"/>
                <a:gd name="connsiteX66" fmla="*/ 4276437 w 5312349"/>
                <a:gd name="connsiteY66" fmla="*/ 267855 h 979055"/>
                <a:gd name="connsiteX67" fmla="*/ 4304146 w 5312349"/>
                <a:gd name="connsiteY67" fmla="*/ 286327 h 979055"/>
                <a:gd name="connsiteX68" fmla="*/ 4396510 w 5312349"/>
                <a:gd name="connsiteY68" fmla="*/ 314036 h 979055"/>
                <a:gd name="connsiteX69" fmla="*/ 4424219 w 5312349"/>
                <a:gd name="connsiteY69" fmla="*/ 304800 h 979055"/>
                <a:gd name="connsiteX70" fmla="*/ 4433455 w 5312349"/>
                <a:gd name="connsiteY70" fmla="*/ 332509 h 979055"/>
                <a:gd name="connsiteX71" fmla="*/ 4627419 w 5312349"/>
                <a:gd name="connsiteY71" fmla="*/ 304800 h 979055"/>
                <a:gd name="connsiteX72" fmla="*/ 4812146 w 5312349"/>
                <a:gd name="connsiteY72" fmla="*/ 240145 h 979055"/>
                <a:gd name="connsiteX73" fmla="*/ 4895273 w 5312349"/>
                <a:gd name="connsiteY73" fmla="*/ 212436 h 979055"/>
                <a:gd name="connsiteX74" fmla="*/ 4950691 w 5312349"/>
                <a:gd name="connsiteY74" fmla="*/ 166255 h 979055"/>
                <a:gd name="connsiteX75" fmla="*/ 5006110 w 5312349"/>
                <a:gd name="connsiteY75" fmla="*/ 129309 h 979055"/>
                <a:gd name="connsiteX76" fmla="*/ 5080000 w 5312349"/>
                <a:gd name="connsiteY76" fmla="*/ 92364 h 979055"/>
                <a:gd name="connsiteX77" fmla="*/ 5163128 w 5312349"/>
                <a:gd name="connsiteY77" fmla="*/ 73891 h 979055"/>
                <a:gd name="connsiteX78" fmla="*/ 5255491 w 5312349"/>
                <a:gd name="connsiteY78" fmla="*/ 36945 h 979055"/>
                <a:gd name="connsiteX79" fmla="*/ 5258234 w 5312349"/>
                <a:gd name="connsiteY79" fmla="*/ 89332 h 979055"/>
                <a:gd name="connsiteX80" fmla="*/ 5310910 w 5312349"/>
                <a:gd name="connsiteY80" fmla="*/ 101600 h 979055"/>
                <a:gd name="connsiteX81" fmla="*/ 5292437 w 5312349"/>
                <a:gd name="connsiteY81" fmla="*/ 175491 h 979055"/>
                <a:gd name="connsiteX82" fmla="*/ 5273964 w 5312349"/>
                <a:gd name="connsiteY82" fmla="*/ 665018 h 979055"/>
                <a:gd name="connsiteX83" fmla="*/ 5283200 w 5312349"/>
                <a:gd name="connsiteY83" fmla="*/ 775855 h 979055"/>
                <a:gd name="connsiteX84" fmla="*/ 5264728 w 5312349"/>
                <a:gd name="connsiteY84" fmla="*/ 960582 h 979055"/>
                <a:gd name="connsiteX85" fmla="*/ 5255491 w 5312349"/>
                <a:gd name="connsiteY85" fmla="*/ 979055 h 979055"/>
                <a:gd name="connsiteX86" fmla="*/ 0 w 5312349"/>
                <a:gd name="connsiteY86" fmla="*/ 979055 h 979055"/>
                <a:gd name="connsiteX0" fmla="*/ 0 w 5312513"/>
                <a:gd name="connsiteY0" fmla="*/ 979055 h 979055"/>
                <a:gd name="connsiteX1" fmla="*/ 0 w 5312513"/>
                <a:gd name="connsiteY1" fmla="*/ 979055 h 979055"/>
                <a:gd name="connsiteX2" fmla="*/ 0 w 5312513"/>
                <a:gd name="connsiteY2" fmla="*/ 360218 h 979055"/>
                <a:gd name="connsiteX3" fmla="*/ 27710 w 5312513"/>
                <a:gd name="connsiteY3" fmla="*/ 360218 h 979055"/>
                <a:gd name="connsiteX4" fmla="*/ 110837 w 5312513"/>
                <a:gd name="connsiteY4" fmla="*/ 350982 h 979055"/>
                <a:gd name="connsiteX5" fmla="*/ 166255 w 5312513"/>
                <a:gd name="connsiteY5" fmla="*/ 332509 h 979055"/>
                <a:gd name="connsiteX6" fmla="*/ 230910 w 5312513"/>
                <a:gd name="connsiteY6" fmla="*/ 323273 h 979055"/>
                <a:gd name="connsiteX7" fmla="*/ 406400 w 5312513"/>
                <a:gd name="connsiteY7" fmla="*/ 295564 h 979055"/>
                <a:gd name="connsiteX8" fmla="*/ 461819 w 5312513"/>
                <a:gd name="connsiteY8" fmla="*/ 277091 h 979055"/>
                <a:gd name="connsiteX9" fmla="*/ 535710 w 5312513"/>
                <a:gd name="connsiteY9" fmla="*/ 258618 h 979055"/>
                <a:gd name="connsiteX10" fmla="*/ 563419 w 5312513"/>
                <a:gd name="connsiteY10" fmla="*/ 249382 h 979055"/>
                <a:gd name="connsiteX11" fmla="*/ 646546 w 5312513"/>
                <a:gd name="connsiteY11" fmla="*/ 230909 h 979055"/>
                <a:gd name="connsiteX12" fmla="*/ 674255 w 5312513"/>
                <a:gd name="connsiteY12" fmla="*/ 221673 h 979055"/>
                <a:gd name="connsiteX13" fmla="*/ 748146 w 5312513"/>
                <a:gd name="connsiteY13" fmla="*/ 203200 h 979055"/>
                <a:gd name="connsiteX14" fmla="*/ 775855 w 5312513"/>
                <a:gd name="connsiteY14" fmla="*/ 184727 h 979055"/>
                <a:gd name="connsiteX15" fmla="*/ 822037 w 5312513"/>
                <a:gd name="connsiteY15" fmla="*/ 175491 h 979055"/>
                <a:gd name="connsiteX16" fmla="*/ 849746 w 5312513"/>
                <a:gd name="connsiteY16" fmla="*/ 166255 h 979055"/>
                <a:gd name="connsiteX17" fmla="*/ 905164 w 5312513"/>
                <a:gd name="connsiteY17" fmla="*/ 138545 h 979055"/>
                <a:gd name="connsiteX18" fmla="*/ 932873 w 5312513"/>
                <a:gd name="connsiteY18" fmla="*/ 120073 h 979055"/>
                <a:gd name="connsiteX19" fmla="*/ 969819 w 5312513"/>
                <a:gd name="connsiteY19" fmla="*/ 110836 h 979055"/>
                <a:gd name="connsiteX20" fmla="*/ 1025237 w 5312513"/>
                <a:gd name="connsiteY20" fmla="*/ 92364 h 979055"/>
                <a:gd name="connsiteX21" fmla="*/ 1052946 w 5312513"/>
                <a:gd name="connsiteY21" fmla="*/ 73891 h 979055"/>
                <a:gd name="connsiteX22" fmla="*/ 1145310 w 5312513"/>
                <a:gd name="connsiteY22" fmla="*/ 46182 h 979055"/>
                <a:gd name="connsiteX23" fmla="*/ 1209964 w 5312513"/>
                <a:gd name="connsiteY23" fmla="*/ 36945 h 979055"/>
                <a:gd name="connsiteX24" fmla="*/ 1754910 w 5312513"/>
                <a:gd name="connsiteY24" fmla="*/ 46182 h 979055"/>
                <a:gd name="connsiteX25" fmla="*/ 1884219 w 5312513"/>
                <a:gd name="connsiteY25" fmla="*/ 64655 h 979055"/>
                <a:gd name="connsiteX26" fmla="*/ 1976582 w 5312513"/>
                <a:gd name="connsiteY26" fmla="*/ 101600 h 979055"/>
                <a:gd name="connsiteX27" fmla="*/ 2050473 w 5312513"/>
                <a:gd name="connsiteY27" fmla="*/ 138545 h 979055"/>
                <a:gd name="connsiteX28" fmla="*/ 2179782 w 5312513"/>
                <a:gd name="connsiteY28" fmla="*/ 212436 h 979055"/>
                <a:gd name="connsiteX29" fmla="*/ 2207491 w 5312513"/>
                <a:gd name="connsiteY29" fmla="*/ 230909 h 979055"/>
                <a:gd name="connsiteX30" fmla="*/ 2235200 w 5312513"/>
                <a:gd name="connsiteY30" fmla="*/ 249382 h 979055"/>
                <a:gd name="connsiteX31" fmla="*/ 2318328 w 5312513"/>
                <a:gd name="connsiteY31" fmla="*/ 277091 h 979055"/>
                <a:gd name="connsiteX32" fmla="*/ 2346037 w 5312513"/>
                <a:gd name="connsiteY32" fmla="*/ 286327 h 979055"/>
                <a:gd name="connsiteX33" fmla="*/ 2410691 w 5312513"/>
                <a:gd name="connsiteY33" fmla="*/ 295564 h 979055"/>
                <a:gd name="connsiteX34" fmla="*/ 2770910 w 5312513"/>
                <a:gd name="connsiteY34" fmla="*/ 304800 h 979055"/>
                <a:gd name="connsiteX35" fmla="*/ 2854037 w 5312513"/>
                <a:gd name="connsiteY35" fmla="*/ 286327 h 979055"/>
                <a:gd name="connsiteX36" fmla="*/ 2900219 w 5312513"/>
                <a:gd name="connsiteY36" fmla="*/ 277091 h 979055"/>
                <a:gd name="connsiteX37" fmla="*/ 2937164 w 5312513"/>
                <a:gd name="connsiteY37" fmla="*/ 267855 h 979055"/>
                <a:gd name="connsiteX38" fmla="*/ 3048000 w 5312513"/>
                <a:gd name="connsiteY38" fmla="*/ 249382 h 979055"/>
                <a:gd name="connsiteX39" fmla="*/ 3112655 w 5312513"/>
                <a:gd name="connsiteY39" fmla="*/ 221673 h 979055"/>
                <a:gd name="connsiteX40" fmla="*/ 3149600 w 5312513"/>
                <a:gd name="connsiteY40" fmla="*/ 212436 h 979055"/>
                <a:gd name="connsiteX41" fmla="*/ 3214255 w 5312513"/>
                <a:gd name="connsiteY41" fmla="*/ 184727 h 979055"/>
                <a:gd name="connsiteX42" fmla="*/ 3269673 w 5312513"/>
                <a:gd name="connsiteY42" fmla="*/ 166255 h 979055"/>
                <a:gd name="connsiteX43" fmla="*/ 3343564 w 5312513"/>
                <a:gd name="connsiteY43" fmla="*/ 147782 h 979055"/>
                <a:gd name="connsiteX44" fmla="*/ 3389746 w 5312513"/>
                <a:gd name="connsiteY44" fmla="*/ 129309 h 979055"/>
                <a:gd name="connsiteX45" fmla="*/ 3417455 w 5312513"/>
                <a:gd name="connsiteY45" fmla="*/ 120073 h 979055"/>
                <a:gd name="connsiteX46" fmla="*/ 3491346 w 5312513"/>
                <a:gd name="connsiteY46" fmla="*/ 101600 h 979055"/>
                <a:gd name="connsiteX47" fmla="*/ 3519055 w 5312513"/>
                <a:gd name="connsiteY47" fmla="*/ 83127 h 979055"/>
                <a:gd name="connsiteX48" fmla="*/ 3556000 w 5312513"/>
                <a:gd name="connsiteY48" fmla="*/ 73891 h 979055"/>
                <a:gd name="connsiteX49" fmla="*/ 3583710 w 5312513"/>
                <a:gd name="connsiteY49" fmla="*/ 64655 h 979055"/>
                <a:gd name="connsiteX50" fmla="*/ 3620655 w 5312513"/>
                <a:gd name="connsiteY50" fmla="*/ 55418 h 979055"/>
                <a:gd name="connsiteX51" fmla="*/ 3648364 w 5312513"/>
                <a:gd name="connsiteY51" fmla="*/ 46182 h 979055"/>
                <a:gd name="connsiteX52" fmla="*/ 3694546 w 5312513"/>
                <a:gd name="connsiteY52" fmla="*/ 36945 h 979055"/>
                <a:gd name="connsiteX53" fmla="*/ 3749964 w 5312513"/>
                <a:gd name="connsiteY53" fmla="*/ 18473 h 979055"/>
                <a:gd name="connsiteX54" fmla="*/ 3777673 w 5312513"/>
                <a:gd name="connsiteY54" fmla="*/ 9236 h 979055"/>
                <a:gd name="connsiteX55" fmla="*/ 3860800 w 5312513"/>
                <a:gd name="connsiteY55" fmla="*/ 0 h 979055"/>
                <a:gd name="connsiteX56" fmla="*/ 3934691 w 5312513"/>
                <a:gd name="connsiteY56" fmla="*/ 9236 h 979055"/>
                <a:gd name="connsiteX57" fmla="*/ 3971637 w 5312513"/>
                <a:gd name="connsiteY57" fmla="*/ 18473 h 979055"/>
                <a:gd name="connsiteX58" fmla="*/ 3999346 w 5312513"/>
                <a:gd name="connsiteY58" fmla="*/ 55418 h 979055"/>
                <a:gd name="connsiteX59" fmla="*/ 4027055 w 5312513"/>
                <a:gd name="connsiteY59" fmla="*/ 73891 h 979055"/>
                <a:gd name="connsiteX60" fmla="*/ 4082473 w 5312513"/>
                <a:gd name="connsiteY60" fmla="*/ 110836 h 979055"/>
                <a:gd name="connsiteX61" fmla="*/ 4137891 w 5312513"/>
                <a:gd name="connsiteY61" fmla="*/ 157018 h 979055"/>
                <a:gd name="connsiteX62" fmla="*/ 4184073 w 5312513"/>
                <a:gd name="connsiteY62" fmla="*/ 203200 h 979055"/>
                <a:gd name="connsiteX63" fmla="*/ 4193310 w 5312513"/>
                <a:gd name="connsiteY63" fmla="*/ 230909 h 979055"/>
                <a:gd name="connsiteX64" fmla="*/ 4221019 w 5312513"/>
                <a:gd name="connsiteY64" fmla="*/ 240145 h 979055"/>
                <a:gd name="connsiteX65" fmla="*/ 4248728 w 5312513"/>
                <a:gd name="connsiteY65" fmla="*/ 258618 h 979055"/>
                <a:gd name="connsiteX66" fmla="*/ 4276437 w 5312513"/>
                <a:gd name="connsiteY66" fmla="*/ 267855 h 979055"/>
                <a:gd name="connsiteX67" fmla="*/ 4304146 w 5312513"/>
                <a:gd name="connsiteY67" fmla="*/ 286327 h 979055"/>
                <a:gd name="connsiteX68" fmla="*/ 4396510 w 5312513"/>
                <a:gd name="connsiteY68" fmla="*/ 314036 h 979055"/>
                <a:gd name="connsiteX69" fmla="*/ 4424219 w 5312513"/>
                <a:gd name="connsiteY69" fmla="*/ 304800 h 979055"/>
                <a:gd name="connsiteX70" fmla="*/ 4433455 w 5312513"/>
                <a:gd name="connsiteY70" fmla="*/ 332509 h 979055"/>
                <a:gd name="connsiteX71" fmla="*/ 4627419 w 5312513"/>
                <a:gd name="connsiteY71" fmla="*/ 304800 h 979055"/>
                <a:gd name="connsiteX72" fmla="*/ 4812146 w 5312513"/>
                <a:gd name="connsiteY72" fmla="*/ 240145 h 979055"/>
                <a:gd name="connsiteX73" fmla="*/ 4895273 w 5312513"/>
                <a:gd name="connsiteY73" fmla="*/ 212436 h 979055"/>
                <a:gd name="connsiteX74" fmla="*/ 4950691 w 5312513"/>
                <a:gd name="connsiteY74" fmla="*/ 166255 h 979055"/>
                <a:gd name="connsiteX75" fmla="*/ 5006110 w 5312513"/>
                <a:gd name="connsiteY75" fmla="*/ 129309 h 979055"/>
                <a:gd name="connsiteX76" fmla="*/ 5080000 w 5312513"/>
                <a:gd name="connsiteY76" fmla="*/ 92364 h 979055"/>
                <a:gd name="connsiteX77" fmla="*/ 5163128 w 5312513"/>
                <a:gd name="connsiteY77" fmla="*/ 73891 h 979055"/>
                <a:gd name="connsiteX78" fmla="*/ 5255491 w 5312513"/>
                <a:gd name="connsiteY78" fmla="*/ 36945 h 979055"/>
                <a:gd name="connsiteX79" fmla="*/ 5310910 w 5312513"/>
                <a:gd name="connsiteY79" fmla="*/ 101600 h 979055"/>
                <a:gd name="connsiteX80" fmla="*/ 5292437 w 5312513"/>
                <a:gd name="connsiteY80" fmla="*/ 175491 h 979055"/>
                <a:gd name="connsiteX81" fmla="*/ 5273964 w 5312513"/>
                <a:gd name="connsiteY81" fmla="*/ 665018 h 979055"/>
                <a:gd name="connsiteX82" fmla="*/ 5283200 w 5312513"/>
                <a:gd name="connsiteY82" fmla="*/ 775855 h 979055"/>
                <a:gd name="connsiteX83" fmla="*/ 5264728 w 5312513"/>
                <a:gd name="connsiteY83" fmla="*/ 960582 h 979055"/>
                <a:gd name="connsiteX84" fmla="*/ 5255491 w 5312513"/>
                <a:gd name="connsiteY84" fmla="*/ 979055 h 979055"/>
                <a:gd name="connsiteX85" fmla="*/ 0 w 5312513"/>
                <a:gd name="connsiteY85" fmla="*/ 979055 h 979055"/>
                <a:gd name="connsiteX0" fmla="*/ 0 w 5292437"/>
                <a:gd name="connsiteY0" fmla="*/ 979055 h 979055"/>
                <a:gd name="connsiteX1" fmla="*/ 0 w 5292437"/>
                <a:gd name="connsiteY1" fmla="*/ 979055 h 979055"/>
                <a:gd name="connsiteX2" fmla="*/ 0 w 5292437"/>
                <a:gd name="connsiteY2" fmla="*/ 360218 h 979055"/>
                <a:gd name="connsiteX3" fmla="*/ 27710 w 5292437"/>
                <a:gd name="connsiteY3" fmla="*/ 360218 h 979055"/>
                <a:gd name="connsiteX4" fmla="*/ 110837 w 5292437"/>
                <a:gd name="connsiteY4" fmla="*/ 350982 h 979055"/>
                <a:gd name="connsiteX5" fmla="*/ 166255 w 5292437"/>
                <a:gd name="connsiteY5" fmla="*/ 332509 h 979055"/>
                <a:gd name="connsiteX6" fmla="*/ 230910 w 5292437"/>
                <a:gd name="connsiteY6" fmla="*/ 323273 h 979055"/>
                <a:gd name="connsiteX7" fmla="*/ 406400 w 5292437"/>
                <a:gd name="connsiteY7" fmla="*/ 295564 h 979055"/>
                <a:gd name="connsiteX8" fmla="*/ 461819 w 5292437"/>
                <a:gd name="connsiteY8" fmla="*/ 277091 h 979055"/>
                <a:gd name="connsiteX9" fmla="*/ 535710 w 5292437"/>
                <a:gd name="connsiteY9" fmla="*/ 258618 h 979055"/>
                <a:gd name="connsiteX10" fmla="*/ 563419 w 5292437"/>
                <a:gd name="connsiteY10" fmla="*/ 249382 h 979055"/>
                <a:gd name="connsiteX11" fmla="*/ 646546 w 5292437"/>
                <a:gd name="connsiteY11" fmla="*/ 230909 h 979055"/>
                <a:gd name="connsiteX12" fmla="*/ 674255 w 5292437"/>
                <a:gd name="connsiteY12" fmla="*/ 221673 h 979055"/>
                <a:gd name="connsiteX13" fmla="*/ 748146 w 5292437"/>
                <a:gd name="connsiteY13" fmla="*/ 203200 h 979055"/>
                <a:gd name="connsiteX14" fmla="*/ 775855 w 5292437"/>
                <a:gd name="connsiteY14" fmla="*/ 184727 h 979055"/>
                <a:gd name="connsiteX15" fmla="*/ 822037 w 5292437"/>
                <a:gd name="connsiteY15" fmla="*/ 175491 h 979055"/>
                <a:gd name="connsiteX16" fmla="*/ 849746 w 5292437"/>
                <a:gd name="connsiteY16" fmla="*/ 166255 h 979055"/>
                <a:gd name="connsiteX17" fmla="*/ 905164 w 5292437"/>
                <a:gd name="connsiteY17" fmla="*/ 138545 h 979055"/>
                <a:gd name="connsiteX18" fmla="*/ 932873 w 5292437"/>
                <a:gd name="connsiteY18" fmla="*/ 120073 h 979055"/>
                <a:gd name="connsiteX19" fmla="*/ 969819 w 5292437"/>
                <a:gd name="connsiteY19" fmla="*/ 110836 h 979055"/>
                <a:gd name="connsiteX20" fmla="*/ 1025237 w 5292437"/>
                <a:gd name="connsiteY20" fmla="*/ 92364 h 979055"/>
                <a:gd name="connsiteX21" fmla="*/ 1052946 w 5292437"/>
                <a:gd name="connsiteY21" fmla="*/ 73891 h 979055"/>
                <a:gd name="connsiteX22" fmla="*/ 1145310 w 5292437"/>
                <a:gd name="connsiteY22" fmla="*/ 46182 h 979055"/>
                <a:gd name="connsiteX23" fmla="*/ 1209964 w 5292437"/>
                <a:gd name="connsiteY23" fmla="*/ 36945 h 979055"/>
                <a:gd name="connsiteX24" fmla="*/ 1754910 w 5292437"/>
                <a:gd name="connsiteY24" fmla="*/ 46182 h 979055"/>
                <a:gd name="connsiteX25" fmla="*/ 1884219 w 5292437"/>
                <a:gd name="connsiteY25" fmla="*/ 64655 h 979055"/>
                <a:gd name="connsiteX26" fmla="*/ 1976582 w 5292437"/>
                <a:gd name="connsiteY26" fmla="*/ 101600 h 979055"/>
                <a:gd name="connsiteX27" fmla="*/ 2050473 w 5292437"/>
                <a:gd name="connsiteY27" fmla="*/ 138545 h 979055"/>
                <a:gd name="connsiteX28" fmla="*/ 2179782 w 5292437"/>
                <a:gd name="connsiteY28" fmla="*/ 212436 h 979055"/>
                <a:gd name="connsiteX29" fmla="*/ 2207491 w 5292437"/>
                <a:gd name="connsiteY29" fmla="*/ 230909 h 979055"/>
                <a:gd name="connsiteX30" fmla="*/ 2235200 w 5292437"/>
                <a:gd name="connsiteY30" fmla="*/ 249382 h 979055"/>
                <a:gd name="connsiteX31" fmla="*/ 2318328 w 5292437"/>
                <a:gd name="connsiteY31" fmla="*/ 277091 h 979055"/>
                <a:gd name="connsiteX32" fmla="*/ 2346037 w 5292437"/>
                <a:gd name="connsiteY32" fmla="*/ 286327 h 979055"/>
                <a:gd name="connsiteX33" fmla="*/ 2410691 w 5292437"/>
                <a:gd name="connsiteY33" fmla="*/ 295564 h 979055"/>
                <a:gd name="connsiteX34" fmla="*/ 2770910 w 5292437"/>
                <a:gd name="connsiteY34" fmla="*/ 304800 h 979055"/>
                <a:gd name="connsiteX35" fmla="*/ 2854037 w 5292437"/>
                <a:gd name="connsiteY35" fmla="*/ 286327 h 979055"/>
                <a:gd name="connsiteX36" fmla="*/ 2900219 w 5292437"/>
                <a:gd name="connsiteY36" fmla="*/ 277091 h 979055"/>
                <a:gd name="connsiteX37" fmla="*/ 2937164 w 5292437"/>
                <a:gd name="connsiteY37" fmla="*/ 267855 h 979055"/>
                <a:gd name="connsiteX38" fmla="*/ 3048000 w 5292437"/>
                <a:gd name="connsiteY38" fmla="*/ 249382 h 979055"/>
                <a:gd name="connsiteX39" fmla="*/ 3112655 w 5292437"/>
                <a:gd name="connsiteY39" fmla="*/ 221673 h 979055"/>
                <a:gd name="connsiteX40" fmla="*/ 3149600 w 5292437"/>
                <a:gd name="connsiteY40" fmla="*/ 212436 h 979055"/>
                <a:gd name="connsiteX41" fmla="*/ 3214255 w 5292437"/>
                <a:gd name="connsiteY41" fmla="*/ 184727 h 979055"/>
                <a:gd name="connsiteX42" fmla="*/ 3269673 w 5292437"/>
                <a:gd name="connsiteY42" fmla="*/ 166255 h 979055"/>
                <a:gd name="connsiteX43" fmla="*/ 3343564 w 5292437"/>
                <a:gd name="connsiteY43" fmla="*/ 147782 h 979055"/>
                <a:gd name="connsiteX44" fmla="*/ 3389746 w 5292437"/>
                <a:gd name="connsiteY44" fmla="*/ 129309 h 979055"/>
                <a:gd name="connsiteX45" fmla="*/ 3417455 w 5292437"/>
                <a:gd name="connsiteY45" fmla="*/ 120073 h 979055"/>
                <a:gd name="connsiteX46" fmla="*/ 3491346 w 5292437"/>
                <a:gd name="connsiteY46" fmla="*/ 101600 h 979055"/>
                <a:gd name="connsiteX47" fmla="*/ 3519055 w 5292437"/>
                <a:gd name="connsiteY47" fmla="*/ 83127 h 979055"/>
                <a:gd name="connsiteX48" fmla="*/ 3556000 w 5292437"/>
                <a:gd name="connsiteY48" fmla="*/ 73891 h 979055"/>
                <a:gd name="connsiteX49" fmla="*/ 3583710 w 5292437"/>
                <a:gd name="connsiteY49" fmla="*/ 64655 h 979055"/>
                <a:gd name="connsiteX50" fmla="*/ 3620655 w 5292437"/>
                <a:gd name="connsiteY50" fmla="*/ 55418 h 979055"/>
                <a:gd name="connsiteX51" fmla="*/ 3648364 w 5292437"/>
                <a:gd name="connsiteY51" fmla="*/ 46182 h 979055"/>
                <a:gd name="connsiteX52" fmla="*/ 3694546 w 5292437"/>
                <a:gd name="connsiteY52" fmla="*/ 36945 h 979055"/>
                <a:gd name="connsiteX53" fmla="*/ 3749964 w 5292437"/>
                <a:gd name="connsiteY53" fmla="*/ 18473 h 979055"/>
                <a:gd name="connsiteX54" fmla="*/ 3777673 w 5292437"/>
                <a:gd name="connsiteY54" fmla="*/ 9236 h 979055"/>
                <a:gd name="connsiteX55" fmla="*/ 3860800 w 5292437"/>
                <a:gd name="connsiteY55" fmla="*/ 0 h 979055"/>
                <a:gd name="connsiteX56" fmla="*/ 3934691 w 5292437"/>
                <a:gd name="connsiteY56" fmla="*/ 9236 h 979055"/>
                <a:gd name="connsiteX57" fmla="*/ 3971637 w 5292437"/>
                <a:gd name="connsiteY57" fmla="*/ 18473 h 979055"/>
                <a:gd name="connsiteX58" fmla="*/ 3999346 w 5292437"/>
                <a:gd name="connsiteY58" fmla="*/ 55418 h 979055"/>
                <a:gd name="connsiteX59" fmla="*/ 4027055 w 5292437"/>
                <a:gd name="connsiteY59" fmla="*/ 73891 h 979055"/>
                <a:gd name="connsiteX60" fmla="*/ 4082473 w 5292437"/>
                <a:gd name="connsiteY60" fmla="*/ 110836 h 979055"/>
                <a:gd name="connsiteX61" fmla="*/ 4137891 w 5292437"/>
                <a:gd name="connsiteY61" fmla="*/ 157018 h 979055"/>
                <a:gd name="connsiteX62" fmla="*/ 4184073 w 5292437"/>
                <a:gd name="connsiteY62" fmla="*/ 203200 h 979055"/>
                <a:gd name="connsiteX63" fmla="*/ 4193310 w 5292437"/>
                <a:gd name="connsiteY63" fmla="*/ 230909 h 979055"/>
                <a:gd name="connsiteX64" fmla="*/ 4221019 w 5292437"/>
                <a:gd name="connsiteY64" fmla="*/ 240145 h 979055"/>
                <a:gd name="connsiteX65" fmla="*/ 4248728 w 5292437"/>
                <a:gd name="connsiteY65" fmla="*/ 258618 h 979055"/>
                <a:gd name="connsiteX66" fmla="*/ 4276437 w 5292437"/>
                <a:gd name="connsiteY66" fmla="*/ 267855 h 979055"/>
                <a:gd name="connsiteX67" fmla="*/ 4304146 w 5292437"/>
                <a:gd name="connsiteY67" fmla="*/ 286327 h 979055"/>
                <a:gd name="connsiteX68" fmla="*/ 4396510 w 5292437"/>
                <a:gd name="connsiteY68" fmla="*/ 314036 h 979055"/>
                <a:gd name="connsiteX69" fmla="*/ 4424219 w 5292437"/>
                <a:gd name="connsiteY69" fmla="*/ 304800 h 979055"/>
                <a:gd name="connsiteX70" fmla="*/ 4433455 w 5292437"/>
                <a:gd name="connsiteY70" fmla="*/ 332509 h 979055"/>
                <a:gd name="connsiteX71" fmla="*/ 4627419 w 5292437"/>
                <a:gd name="connsiteY71" fmla="*/ 304800 h 979055"/>
                <a:gd name="connsiteX72" fmla="*/ 4812146 w 5292437"/>
                <a:gd name="connsiteY72" fmla="*/ 240145 h 979055"/>
                <a:gd name="connsiteX73" fmla="*/ 4895273 w 5292437"/>
                <a:gd name="connsiteY73" fmla="*/ 212436 h 979055"/>
                <a:gd name="connsiteX74" fmla="*/ 4950691 w 5292437"/>
                <a:gd name="connsiteY74" fmla="*/ 166255 h 979055"/>
                <a:gd name="connsiteX75" fmla="*/ 5006110 w 5292437"/>
                <a:gd name="connsiteY75" fmla="*/ 129309 h 979055"/>
                <a:gd name="connsiteX76" fmla="*/ 5080000 w 5292437"/>
                <a:gd name="connsiteY76" fmla="*/ 92364 h 979055"/>
                <a:gd name="connsiteX77" fmla="*/ 5163128 w 5292437"/>
                <a:gd name="connsiteY77" fmla="*/ 73891 h 979055"/>
                <a:gd name="connsiteX78" fmla="*/ 5255491 w 5292437"/>
                <a:gd name="connsiteY78" fmla="*/ 36945 h 979055"/>
                <a:gd name="connsiteX79" fmla="*/ 5292437 w 5292437"/>
                <a:gd name="connsiteY79" fmla="*/ 175491 h 979055"/>
                <a:gd name="connsiteX80" fmla="*/ 5273964 w 5292437"/>
                <a:gd name="connsiteY80" fmla="*/ 665018 h 979055"/>
                <a:gd name="connsiteX81" fmla="*/ 5283200 w 5292437"/>
                <a:gd name="connsiteY81" fmla="*/ 775855 h 979055"/>
                <a:gd name="connsiteX82" fmla="*/ 5264728 w 5292437"/>
                <a:gd name="connsiteY82" fmla="*/ 960582 h 979055"/>
                <a:gd name="connsiteX83" fmla="*/ 5255491 w 5292437"/>
                <a:gd name="connsiteY83" fmla="*/ 979055 h 979055"/>
                <a:gd name="connsiteX84" fmla="*/ 0 w 5292437"/>
                <a:gd name="connsiteY84" fmla="*/ 979055 h 979055"/>
                <a:gd name="connsiteX0" fmla="*/ 0 w 5283200"/>
                <a:gd name="connsiteY0" fmla="*/ 979055 h 979055"/>
                <a:gd name="connsiteX1" fmla="*/ 0 w 5283200"/>
                <a:gd name="connsiteY1" fmla="*/ 979055 h 979055"/>
                <a:gd name="connsiteX2" fmla="*/ 0 w 5283200"/>
                <a:gd name="connsiteY2" fmla="*/ 360218 h 979055"/>
                <a:gd name="connsiteX3" fmla="*/ 27710 w 5283200"/>
                <a:gd name="connsiteY3" fmla="*/ 360218 h 979055"/>
                <a:gd name="connsiteX4" fmla="*/ 110837 w 5283200"/>
                <a:gd name="connsiteY4" fmla="*/ 350982 h 979055"/>
                <a:gd name="connsiteX5" fmla="*/ 166255 w 5283200"/>
                <a:gd name="connsiteY5" fmla="*/ 332509 h 979055"/>
                <a:gd name="connsiteX6" fmla="*/ 230910 w 5283200"/>
                <a:gd name="connsiteY6" fmla="*/ 323273 h 979055"/>
                <a:gd name="connsiteX7" fmla="*/ 406400 w 5283200"/>
                <a:gd name="connsiteY7" fmla="*/ 295564 h 979055"/>
                <a:gd name="connsiteX8" fmla="*/ 461819 w 5283200"/>
                <a:gd name="connsiteY8" fmla="*/ 277091 h 979055"/>
                <a:gd name="connsiteX9" fmla="*/ 535710 w 5283200"/>
                <a:gd name="connsiteY9" fmla="*/ 258618 h 979055"/>
                <a:gd name="connsiteX10" fmla="*/ 563419 w 5283200"/>
                <a:gd name="connsiteY10" fmla="*/ 249382 h 979055"/>
                <a:gd name="connsiteX11" fmla="*/ 646546 w 5283200"/>
                <a:gd name="connsiteY11" fmla="*/ 230909 h 979055"/>
                <a:gd name="connsiteX12" fmla="*/ 674255 w 5283200"/>
                <a:gd name="connsiteY12" fmla="*/ 221673 h 979055"/>
                <a:gd name="connsiteX13" fmla="*/ 748146 w 5283200"/>
                <a:gd name="connsiteY13" fmla="*/ 203200 h 979055"/>
                <a:gd name="connsiteX14" fmla="*/ 775855 w 5283200"/>
                <a:gd name="connsiteY14" fmla="*/ 184727 h 979055"/>
                <a:gd name="connsiteX15" fmla="*/ 822037 w 5283200"/>
                <a:gd name="connsiteY15" fmla="*/ 175491 h 979055"/>
                <a:gd name="connsiteX16" fmla="*/ 849746 w 5283200"/>
                <a:gd name="connsiteY16" fmla="*/ 166255 h 979055"/>
                <a:gd name="connsiteX17" fmla="*/ 905164 w 5283200"/>
                <a:gd name="connsiteY17" fmla="*/ 138545 h 979055"/>
                <a:gd name="connsiteX18" fmla="*/ 932873 w 5283200"/>
                <a:gd name="connsiteY18" fmla="*/ 120073 h 979055"/>
                <a:gd name="connsiteX19" fmla="*/ 969819 w 5283200"/>
                <a:gd name="connsiteY19" fmla="*/ 110836 h 979055"/>
                <a:gd name="connsiteX20" fmla="*/ 1025237 w 5283200"/>
                <a:gd name="connsiteY20" fmla="*/ 92364 h 979055"/>
                <a:gd name="connsiteX21" fmla="*/ 1052946 w 5283200"/>
                <a:gd name="connsiteY21" fmla="*/ 73891 h 979055"/>
                <a:gd name="connsiteX22" fmla="*/ 1145310 w 5283200"/>
                <a:gd name="connsiteY22" fmla="*/ 46182 h 979055"/>
                <a:gd name="connsiteX23" fmla="*/ 1209964 w 5283200"/>
                <a:gd name="connsiteY23" fmla="*/ 36945 h 979055"/>
                <a:gd name="connsiteX24" fmla="*/ 1754910 w 5283200"/>
                <a:gd name="connsiteY24" fmla="*/ 46182 h 979055"/>
                <a:gd name="connsiteX25" fmla="*/ 1884219 w 5283200"/>
                <a:gd name="connsiteY25" fmla="*/ 64655 h 979055"/>
                <a:gd name="connsiteX26" fmla="*/ 1976582 w 5283200"/>
                <a:gd name="connsiteY26" fmla="*/ 101600 h 979055"/>
                <a:gd name="connsiteX27" fmla="*/ 2050473 w 5283200"/>
                <a:gd name="connsiteY27" fmla="*/ 138545 h 979055"/>
                <a:gd name="connsiteX28" fmla="*/ 2179782 w 5283200"/>
                <a:gd name="connsiteY28" fmla="*/ 212436 h 979055"/>
                <a:gd name="connsiteX29" fmla="*/ 2207491 w 5283200"/>
                <a:gd name="connsiteY29" fmla="*/ 230909 h 979055"/>
                <a:gd name="connsiteX30" fmla="*/ 2235200 w 5283200"/>
                <a:gd name="connsiteY30" fmla="*/ 249382 h 979055"/>
                <a:gd name="connsiteX31" fmla="*/ 2318328 w 5283200"/>
                <a:gd name="connsiteY31" fmla="*/ 277091 h 979055"/>
                <a:gd name="connsiteX32" fmla="*/ 2346037 w 5283200"/>
                <a:gd name="connsiteY32" fmla="*/ 286327 h 979055"/>
                <a:gd name="connsiteX33" fmla="*/ 2410691 w 5283200"/>
                <a:gd name="connsiteY33" fmla="*/ 295564 h 979055"/>
                <a:gd name="connsiteX34" fmla="*/ 2770910 w 5283200"/>
                <a:gd name="connsiteY34" fmla="*/ 304800 h 979055"/>
                <a:gd name="connsiteX35" fmla="*/ 2854037 w 5283200"/>
                <a:gd name="connsiteY35" fmla="*/ 286327 h 979055"/>
                <a:gd name="connsiteX36" fmla="*/ 2900219 w 5283200"/>
                <a:gd name="connsiteY36" fmla="*/ 277091 h 979055"/>
                <a:gd name="connsiteX37" fmla="*/ 2937164 w 5283200"/>
                <a:gd name="connsiteY37" fmla="*/ 267855 h 979055"/>
                <a:gd name="connsiteX38" fmla="*/ 3048000 w 5283200"/>
                <a:gd name="connsiteY38" fmla="*/ 249382 h 979055"/>
                <a:gd name="connsiteX39" fmla="*/ 3112655 w 5283200"/>
                <a:gd name="connsiteY39" fmla="*/ 221673 h 979055"/>
                <a:gd name="connsiteX40" fmla="*/ 3149600 w 5283200"/>
                <a:gd name="connsiteY40" fmla="*/ 212436 h 979055"/>
                <a:gd name="connsiteX41" fmla="*/ 3214255 w 5283200"/>
                <a:gd name="connsiteY41" fmla="*/ 184727 h 979055"/>
                <a:gd name="connsiteX42" fmla="*/ 3269673 w 5283200"/>
                <a:gd name="connsiteY42" fmla="*/ 166255 h 979055"/>
                <a:gd name="connsiteX43" fmla="*/ 3343564 w 5283200"/>
                <a:gd name="connsiteY43" fmla="*/ 147782 h 979055"/>
                <a:gd name="connsiteX44" fmla="*/ 3389746 w 5283200"/>
                <a:gd name="connsiteY44" fmla="*/ 129309 h 979055"/>
                <a:gd name="connsiteX45" fmla="*/ 3417455 w 5283200"/>
                <a:gd name="connsiteY45" fmla="*/ 120073 h 979055"/>
                <a:gd name="connsiteX46" fmla="*/ 3491346 w 5283200"/>
                <a:gd name="connsiteY46" fmla="*/ 101600 h 979055"/>
                <a:gd name="connsiteX47" fmla="*/ 3519055 w 5283200"/>
                <a:gd name="connsiteY47" fmla="*/ 83127 h 979055"/>
                <a:gd name="connsiteX48" fmla="*/ 3556000 w 5283200"/>
                <a:gd name="connsiteY48" fmla="*/ 73891 h 979055"/>
                <a:gd name="connsiteX49" fmla="*/ 3583710 w 5283200"/>
                <a:gd name="connsiteY49" fmla="*/ 64655 h 979055"/>
                <a:gd name="connsiteX50" fmla="*/ 3620655 w 5283200"/>
                <a:gd name="connsiteY50" fmla="*/ 55418 h 979055"/>
                <a:gd name="connsiteX51" fmla="*/ 3648364 w 5283200"/>
                <a:gd name="connsiteY51" fmla="*/ 46182 h 979055"/>
                <a:gd name="connsiteX52" fmla="*/ 3694546 w 5283200"/>
                <a:gd name="connsiteY52" fmla="*/ 36945 h 979055"/>
                <a:gd name="connsiteX53" fmla="*/ 3749964 w 5283200"/>
                <a:gd name="connsiteY53" fmla="*/ 18473 h 979055"/>
                <a:gd name="connsiteX54" fmla="*/ 3777673 w 5283200"/>
                <a:gd name="connsiteY54" fmla="*/ 9236 h 979055"/>
                <a:gd name="connsiteX55" fmla="*/ 3860800 w 5283200"/>
                <a:gd name="connsiteY55" fmla="*/ 0 h 979055"/>
                <a:gd name="connsiteX56" fmla="*/ 3934691 w 5283200"/>
                <a:gd name="connsiteY56" fmla="*/ 9236 h 979055"/>
                <a:gd name="connsiteX57" fmla="*/ 3971637 w 5283200"/>
                <a:gd name="connsiteY57" fmla="*/ 18473 h 979055"/>
                <a:gd name="connsiteX58" fmla="*/ 3999346 w 5283200"/>
                <a:gd name="connsiteY58" fmla="*/ 55418 h 979055"/>
                <a:gd name="connsiteX59" fmla="*/ 4027055 w 5283200"/>
                <a:gd name="connsiteY59" fmla="*/ 73891 h 979055"/>
                <a:gd name="connsiteX60" fmla="*/ 4082473 w 5283200"/>
                <a:gd name="connsiteY60" fmla="*/ 110836 h 979055"/>
                <a:gd name="connsiteX61" fmla="*/ 4137891 w 5283200"/>
                <a:gd name="connsiteY61" fmla="*/ 157018 h 979055"/>
                <a:gd name="connsiteX62" fmla="*/ 4184073 w 5283200"/>
                <a:gd name="connsiteY62" fmla="*/ 203200 h 979055"/>
                <a:gd name="connsiteX63" fmla="*/ 4193310 w 5283200"/>
                <a:gd name="connsiteY63" fmla="*/ 230909 h 979055"/>
                <a:gd name="connsiteX64" fmla="*/ 4221019 w 5283200"/>
                <a:gd name="connsiteY64" fmla="*/ 240145 h 979055"/>
                <a:gd name="connsiteX65" fmla="*/ 4248728 w 5283200"/>
                <a:gd name="connsiteY65" fmla="*/ 258618 h 979055"/>
                <a:gd name="connsiteX66" fmla="*/ 4276437 w 5283200"/>
                <a:gd name="connsiteY66" fmla="*/ 267855 h 979055"/>
                <a:gd name="connsiteX67" fmla="*/ 4304146 w 5283200"/>
                <a:gd name="connsiteY67" fmla="*/ 286327 h 979055"/>
                <a:gd name="connsiteX68" fmla="*/ 4396510 w 5283200"/>
                <a:gd name="connsiteY68" fmla="*/ 314036 h 979055"/>
                <a:gd name="connsiteX69" fmla="*/ 4424219 w 5283200"/>
                <a:gd name="connsiteY69" fmla="*/ 304800 h 979055"/>
                <a:gd name="connsiteX70" fmla="*/ 4433455 w 5283200"/>
                <a:gd name="connsiteY70" fmla="*/ 332509 h 979055"/>
                <a:gd name="connsiteX71" fmla="*/ 4627419 w 5283200"/>
                <a:gd name="connsiteY71" fmla="*/ 304800 h 979055"/>
                <a:gd name="connsiteX72" fmla="*/ 4812146 w 5283200"/>
                <a:gd name="connsiteY72" fmla="*/ 240145 h 979055"/>
                <a:gd name="connsiteX73" fmla="*/ 4895273 w 5283200"/>
                <a:gd name="connsiteY73" fmla="*/ 212436 h 979055"/>
                <a:gd name="connsiteX74" fmla="*/ 4950691 w 5283200"/>
                <a:gd name="connsiteY74" fmla="*/ 166255 h 979055"/>
                <a:gd name="connsiteX75" fmla="*/ 5006110 w 5283200"/>
                <a:gd name="connsiteY75" fmla="*/ 129309 h 979055"/>
                <a:gd name="connsiteX76" fmla="*/ 5080000 w 5283200"/>
                <a:gd name="connsiteY76" fmla="*/ 92364 h 979055"/>
                <a:gd name="connsiteX77" fmla="*/ 5163128 w 5283200"/>
                <a:gd name="connsiteY77" fmla="*/ 73891 h 979055"/>
                <a:gd name="connsiteX78" fmla="*/ 5255491 w 5283200"/>
                <a:gd name="connsiteY78" fmla="*/ 36945 h 979055"/>
                <a:gd name="connsiteX79" fmla="*/ 5247193 w 5283200"/>
                <a:gd name="connsiteY79" fmla="*/ 187397 h 979055"/>
                <a:gd name="connsiteX80" fmla="*/ 5273964 w 5283200"/>
                <a:gd name="connsiteY80" fmla="*/ 665018 h 979055"/>
                <a:gd name="connsiteX81" fmla="*/ 5283200 w 5283200"/>
                <a:gd name="connsiteY81" fmla="*/ 775855 h 979055"/>
                <a:gd name="connsiteX82" fmla="*/ 5264728 w 5283200"/>
                <a:gd name="connsiteY82" fmla="*/ 960582 h 979055"/>
                <a:gd name="connsiteX83" fmla="*/ 5255491 w 5283200"/>
                <a:gd name="connsiteY83" fmla="*/ 979055 h 979055"/>
                <a:gd name="connsiteX84" fmla="*/ 0 w 5283200"/>
                <a:gd name="connsiteY84" fmla="*/ 979055 h 979055"/>
                <a:gd name="connsiteX0" fmla="*/ 0 w 5283200"/>
                <a:gd name="connsiteY0" fmla="*/ 979055 h 979055"/>
                <a:gd name="connsiteX1" fmla="*/ 0 w 5283200"/>
                <a:gd name="connsiteY1" fmla="*/ 979055 h 979055"/>
                <a:gd name="connsiteX2" fmla="*/ 0 w 5283200"/>
                <a:gd name="connsiteY2" fmla="*/ 360218 h 979055"/>
                <a:gd name="connsiteX3" fmla="*/ 27710 w 5283200"/>
                <a:gd name="connsiteY3" fmla="*/ 360218 h 979055"/>
                <a:gd name="connsiteX4" fmla="*/ 110837 w 5283200"/>
                <a:gd name="connsiteY4" fmla="*/ 350982 h 979055"/>
                <a:gd name="connsiteX5" fmla="*/ 166255 w 5283200"/>
                <a:gd name="connsiteY5" fmla="*/ 332509 h 979055"/>
                <a:gd name="connsiteX6" fmla="*/ 230910 w 5283200"/>
                <a:gd name="connsiteY6" fmla="*/ 323273 h 979055"/>
                <a:gd name="connsiteX7" fmla="*/ 406400 w 5283200"/>
                <a:gd name="connsiteY7" fmla="*/ 295564 h 979055"/>
                <a:gd name="connsiteX8" fmla="*/ 461819 w 5283200"/>
                <a:gd name="connsiteY8" fmla="*/ 277091 h 979055"/>
                <a:gd name="connsiteX9" fmla="*/ 535710 w 5283200"/>
                <a:gd name="connsiteY9" fmla="*/ 258618 h 979055"/>
                <a:gd name="connsiteX10" fmla="*/ 563419 w 5283200"/>
                <a:gd name="connsiteY10" fmla="*/ 249382 h 979055"/>
                <a:gd name="connsiteX11" fmla="*/ 646546 w 5283200"/>
                <a:gd name="connsiteY11" fmla="*/ 230909 h 979055"/>
                <a:gd name="connsiteX12" fmla="*/ 674255 w 5283200"/>
                <a:gd name="connsiteY12" fmla="*/ 221673 h 979055"/>
                <a:gd name="connsiteX13" fmla="*/ 748146 w 5283200"/>
                <a:gd name="connsiteY13" fmla="*/ 203200 h 979055"/>
                <a:gd name="connsiteX14" fmla="*/ 775855 w 5283200"/>
                <a:gd name="connsiteY14" fmla="*/ 184727 h 979055"/>
                <a:gd name="connsiteX15" fmla="*/ 822037 w 5283200"/>
                <a:gd name="connsiteY15" fmla="*/ 175491 h 979055"/>
                <a:gd name="connsiteX16" fmla="*/ 849746 w 5283200"/>
                <a:gd name="connsiteY16" fmla="*/ 166255 h 979055"/>
                <a:gd name="connsiteX17" fmla="*/ 905164 w 5283200"/>
                <a:gd name="connsiteY17" fmla="*/ 138545 h 979055"/>
                <a:gd name="connsiteX18" fmla="*/ 932873 w 5283200"/>
                <a:gd name="connsiteY18" fmla="*/ 120073 h 979055"/>
                <a:gd name="connsiteX19" fmla="*/ 969819 w 5283200"/>
                <a:gd name="connsiteY19" fmla="*/ 110836 h 979055"/>
                <a:gd name="connsiteX20" fmla="*/ 1025237 w 5283200"/>
                <a:gd name="connsiteY20" fmla="*/ 92364 h 979055"/>
                <a:gd name="connsiteX21" fmla="*/ 1052946 w 5283200"/>
                <a:gd name="connsiteY21" fmla="*/ 73891 h 979055"/>
                <a:gd name="connsiteX22" fmla="*/ 1145310 w 5283200"/>
                <a:gd name="connsiteY22" fmla="*/ 46182 h 979055"/>
                <a:gd name="connsiteX23" fmla="*/ 1209964 w 5283200"/>
                <a:gd name="connsiteY23" fmla="*/ 36945 h 979055"/>
                <a:gd name="connsiteX24" fmla="*/ 1754910 w 5283200"/>
                <a:gd name="connsiteY24" fmla="*/ 46182 h 979055"/>
                <a:gd name="connsiteX25" fmla="*/ 1884219 w 5283200"/>
                <a:gd name="connsiteY25" fmla="*/ 64655 h 979055"/>
                <a:gd name="connsiteX26" fmla="*/ 1976582 w 5283200"/>
                <a:gd name="connsiteY26" fmla="*/ 101600 h 979055"/>
                <a:gd name="connsiteX27" fmla="*/ 2050473 w 5283200"/>
                <a:gd name="connsiteY27" fmla="*/ 138545 h 979055"/>
                <a:gd name="connsiteX28" fmla="*/ 2179782 w 5283200"/>
                <a:gd name="connsiteY28" fmla="*/ 212436 h 979055"/>
                <a:gd name="connsiteX29" fmla="*/ 2207491 w 5283200"/>
                <a:gd name="connsiteY29" fmla="*/ 230909 h 979055"/>
                <a:gd name="connsiteX30" fmla="*/ 2235200 w 5283200"/>
                <a:gd name="connsiteY30" fmla="*/ 249382 h 979055"/>
                <a:gd name="connsiteX31" fmla="*/ 2318328 w 5283200"/>
                <a:gd name="connsiteY31" fmla="*/ 277091 h 979055"/>
                <a:gd name="connsiteX32" fmla="*/ 2346037 w 5283200"/>
                <a:gd name="connsiteY32" fmla="*/ 286327 h 979055"/>
                <a:gd name="connsiteX33" fmla="*/ 2410691 w 5283200"/>
                <a:gd name="connsiteY33" fmla="*/ 295564 h 979055"/>
                <a:gd name="connsiteX34" fmla="*/ 2770910 w 5283200"/>
                <a:gd name="connsiteY34" fmla="*/ 304800 h 979055"/>
                <a:gd name="connsiteX35" fmla="*/ 2854037 w 5283200"/>
                <a:gd name="connsiteY35" fmla="*/ 286327 h 979055"/>
                <a:gd name="connsiteX36" fmla="*/ 2900219 w 5283200"/>
                <a:gd name="connsiteY36" fmla="*/ 277091 h 979055"/>
                <a:gd name="connsiteX37" fmla="*/ 2937164 w 5283200"/>
                <a:gd name="connsiteY37" fmla="*/ 267855 h 979055"/>
                <a:gd name="connsiteX38" fmla="*/ 3048000 w 5283200"/>
                <a:gd name="connsiteY38" fmla="*/ 249382 h 979055"/>
                <a:gd name="connsiteX39" fmla="*/ 3112655 w 5283200"/>
                <a:gd name="connsiteY39" fmla="*/ 221673 h 979055"/>
                <a:gd name="connsiteX40" fmla="*/ 3149600 w 5283200"/>
                <a:gd name="connsiteY40" fmla="*/ 212436 h 979055"/>
                <a:gd name="connsiteX41" fmla="*/ 3214255 w 5283200"/>
                <a:gd name="connsiteY41" fmla="*/ 184727 h 979055"/>
                <a:gd name="connsiteX42" fmla="*/ 3269673 w 5283200"/>
                <a:gd name="connsiteY42" fmla="*/ 166255 h 979055"/>
                <a:gd name="connsiteX43" fmla="*/ 3343564 w 5283200"/>
                <a:gd name="connsiteY43" fmla="*/ 147782 h 979055"/>
                <a:gd name="connsiteX44" fmla="*/ 3389746 w 5283200"/>
                <a:gd name="connsiteY44" fmla="*/ 129309 h 979055"/>
                <a:gd name="connsiteX45" fmla="*/ 3417455 w 5283200"/>
                <a:gd name="connsiteY45" fmla="*/ 120073 h 979055"/>
                <a:gd name="connsiteX46" fmla="*/ 3491346 w 5283200"/>
                <a:gd name="connsiteY46" fmla="*/ 101600 h 979055"/>
                <a:gd name="connsiteX47" fmla="*/ 3519055 w 5283200"/>
                <a:gd name="connsiteY47" fmla="*/ 83127 h 979055"/>
                <a:gd name="connsiteX48" fmla="*/ 3556000 w 5283200"/>
                <a:gd name="connsiteY48" fmla="*/ 73891 h 979055"/>
                <a:gd name="connsiteX49" fmla="*/ 3583710 w 5283200"/>
                <a:gd name="connsiteY49" fmla="*/ 64655 h 979055"/>
                <a:gd name="connsiteX50" fmla="*/ 3620655 w 5283200"/>
                <a:gd name="connsiteY50" fmla="*/ 55418 h 979055"/>
                <a:gd name="connsiteX51" fmla="*/ 3648364 w 5283200"/>
                <a:gd name="connsiteY51" fmla="*/ 46182 h 979055"/>
                <a:gd name="connsiteX52" fmla="*/ 3694546 w 5283200"/>
                <a:gd name="connsiteY52" fmla="*/ 36945 h 979055"/>
                <a:gd name="connsiteX53" fmla="*/ 3749964 w 5283200"/>
                <a:gd name="connsiteY53" fmla="*/ 18473 h 979055"/>
                <a:gd name="connsiteX54" fmla="*/ 3777673 w 5283200"/>
                <a:gd name="connsiteY54" fmla="*/ 9236 h 979055"/>
                <a:gd name="connsiteX55" fmla="*/ 3860800 w 5283200"/>
                <a:gd name="connsiteY55" fmla="*/ 0 h 979055"/>
                <a:gd name="connsiteX56" fmla="*/ 3934691 w 5283200"/>
                <a:gd name="connsiteY56" fmla="*/ 9236 h 979055"/>
                <a:gd name="connsiteX57" fmla="*/ 3971637 w 5283200"/>
                <a:gd name="connsiteY57" fmla="*/ 18473 h 979055"/>
                <a:gd name="connsiteX58" fmla="*/ 3999346 w 5283200"/>
                <a:gd name="connsiteY58" fmla="*/ 55418 h 979055"/>
                <a:gd name="connsiteX59" fmla="*/ 4027055 w 5283200"/>
                <a:gd name="connsiteY59" fmla="*/ 73891 h 979055"/>
                <a:gd name="connsiteX60" fmla="*/ 4082473 w 5283200"/>
                <a:gd name="connsiteY60" fmla="*/ 110836 h 979055"/>
                <a:gd name="connsiteX61" fmla="*/ 4137891 w 5283200"/>
                <a:gd name="connsiteY61" fmla="*/ 157018 h 979055"/>
                <a:gd name="connsiteX62" fmla="*/ 4184073 w 5283200"/>
                <a:gd name="connsiteY62" fmla="*/ 203200 h 979055"/>
                <a:gd name="connsiteX63" fmla="*/ 4193310 w 5283200"/>
                <a:gd name="connsiteY63" fmla="*/ 230909 h 979055"/>
                <a:gd name="connsiteX64" fmla="*/ 4221019 w 5283200"/>
                <a:gd name="connsiteY64" fmla="*/ 240145 h 979055"/>
                <a:gd name="connsiteX65" fmla="*/ 4248728 w 5283200"/>
                <a:gd name="connsiteY65" fmla="*/ 258618 h 979055"/>
                <a:gd name="connsiteX66" fmla="*/ 4276437 w 5283200"/>
                <a:gd name="connsiteY66" fmla="*/ 267855 h 979055"/>
                <a:gd name="connsiteX67" fmla="*/ 4304146 w 5283200"/>
                <a:gd name="connsiteY67" fmla="*/ 286327 h 979055"/>
                <a:gd name="connsiteX68" fmla="*/ 4396510 w 5283200"/>
                <a:gd name="connsiteY68" fmla="*/ 314036 h 979055"/>
                <a:gd name="connsiteX69" fmla="*/ 4424219 w 5283200"/>
                <a:gd name="connsiteY69" fmla="*/ 304800 h 979055"/>
                <a:gd name="connsiteX70" fmla="*/ 4433455 w 5283200"/>
                <a:gd name="connsiteY70" fmla="*/ 332509 h 979055"/>
                <a:gd name="connsiteX71" fmla="*/ 4627419 w 5283200"/>
                <a:gd name="connsiteY71" fmla="*/ 304800 h 979055"/>
                <a:gd name="connsiteX72" fmla="*/ 4812146 w 5283200"/>
                <a:gd name="connsiteY72" fmla="*/ 240145 h 979055"/>
                <a:gd name="connsiteX73" fmla="*/ 4895273 w 5283200"/>
                <a:gd name="connsiteY73" fmla="*/ 212436 h 979055"/>
                <a:gd name="connsiteX74" fmla="*/ 4950691 w 5283200"/>
                <a:gd name="connsiteY74" fmla="*/ 166255 h 979055"/>
                <a:gd name="connsiteX75" fmla="*/ 5006110 w 5283200"/>
                <a:gd name="connsiteY75" fmla="*/ 129309 h 979055"/>
                <a:gd name="connsiteX76" fmla="*/ 5080000 w 5283200"/>
                <a:gd name="connsiteY76" fmla="*/ 92364 h 979055"/>
                <a:gd name="connsiteX77" fmla="*/ 5163128 w 5283200"/>
                <a:gd name="connsiteY77" fmla="*/ 73891 h 979055"/>
                <a:gd name="connsiteX78" fmla="*/ 5226916 w 5283200"/>
                <a:gd name="connsiteY78" fmla="*/ 48851 h 979055"/>
                <a:gd name="connsiteX79" fmla="*/ 5247193 w 5283200"/>
                <a:gd name="connsiteY79" fmla="*/ 187397 h 979055"/>
                <a:gd name="connsiteX80" fmla="*/ 5273964 w 5283200"/>
                <a:gd name="connsiteY80" fmla="*/ 665018 h 979055"/>
                <a:gd name="connsiteX81" fmla="*/ 5283200 w 5283200"/>
                <a:gd name="connsiteY81" fmla="*/ 775855 h 979055"/>
                <a:gd name="connsiteX82" fmla="*/ 5264728 w 5283200"/>
                <a:gd name="connsiteY82" fmla="*/ 960582 h 979055"/>
                <a:gd name="connsiteX83" fmla="*/ 5255491 w 5283200"/>
                <a:gd name="connsiteY83" fmla="*/ 979055 h 979055"/>
                <a:gd name="connsiteX84" fmla="*/ 0 w 5283200"/>
                <a:gd name="connsiteY84" fmla="*/ 979055 h 979055"/>
                <a:gd name="connsiteX0" fmla="*/ 0 w 5283200"/>
                <a:gd name="connsiteY0" fmla="*/ 979055 h 979055"/>
                <a:gd name="connsiteX1" fmla="*/ 0 w 5283200"/>
                <a:gd name="connsiteY1" fmla="*/ 979055 h 979055"/>
                <a:gd name="connsiteX2" fmla="*/ 0 w 5283200"/>
                <a:gd name="connsiteY2" fmla="*/ 360218 h 979055"/>
                <a:gd name="connsiteX3" fmla="*/ 27710 w 5283200"/>
                <a:gd name="connsiteY3" fmla="*/ 360218 h 979055"/>
                <a:gd name="connsiteX4" fmla="*/ 110837 w 5283200"/>
                <a:gd name="connsiteY4" fmla="*/ 350982 h 979055"/>
                <a:gd name="connsiteX5" fmla="*/ 166255 w 5283200"/>
                <a:gd name="connsiteY5" fmla="*/ 332509 h 979055"/>
                <a:gd name="connsiteX6" fmla="*/ 230910 w 5283200"/>
                <a:gd name="connsiteY6" fmla="*/ 323273 h 979055"/>
                <a:gd name="connsiteX7" fmla="*/ 406400 w 5283200"/>
                <a:gd name="connsiteY7" fmla="*/ 295564 h 979055"/>
                <a:gd name="connsiteX8" fmla="*/ 461819 w 5283200"/>
                <a:gd name="connsiteY8" fmla="*/ 277091 h 979055"/>
                <a:gd name="connsiteX9" fmla="*/ 535710 w 5283200"/>
                <a:gd name="connsiteY9" fmla="*/ 258618 h 979055"/>
                <a:gd name="connsiteX10" fmla="*/ 563419 w 5283200"/>
                <a:gd name="connsiteY10" fmla="*/ 249382 h 979055"/>
                <a:gd name="connsiteX11" fmla="*/ 646546 w 5283200"/>
                <a:gd name="connsiteY11" fmla="*/ 230909 h 979055"/>
                <a:gd name="connsiteX12" fmla="*/ 674255 w 5283200"/>
                <a:gd name="connsiteY12" fmla="*/ 221673 h 979055"/>
                <a:gd name="connsiteX13" fmla="*/ 748146 w 5283200"/>
                <a:gd name="connsiteY13" fmla="*/ 203200 h 979055"/>
                <a:gd name="connsiteX14" fmla="*/ 775855 w 5283200"/>
                <a:gd name="connsiteY14" fmla="*/ 184727 h 979055"/>
                <a:gd name="connsiteX15" fmla="*/ 822037 w 5283200"/>
                <a:gd name="connsiteY15" fmla="*/ 175491 h 979055"/>
                <a:gd name="connsiteX16" fmla="*/ 849746 w 5283200"/>
                <a:gd name="connsiteY16" fmla="*/ 166255 h 979055"/>
                <a:gd name="connsiteX17" fmla="*/ 905164 w 5283200"/>
                <a:gd name="connsiteY17" fmla="*/ 138545 h 979055"/>
                <a:gd name="connsiteX18" fmla="*/ 932873 w 5283200"/>
                <a:gd name="connsiteY18" fmla="*/ 120073 h 979055"/>
                <a:gd name="connsiteX19" fmla="*/ 969819 w 5283200"/>
                <a:gd name="connsiteY19" fmla="*/ 110836 h 979055"/>
                <a:gd name="connsiteX20" fmla="*/ 1025237 w 5283200"/>
                <a:gd name="connsiteY20" fmla="*/ 92364 h 979055"/>
                <a:gd name="connsiteX21" fmla="*/ 1052946 w 5283200"/>
                <a:gd name="connsiteY21" fmla="*/ 73891 h 979055"/>
                <a:gd name="connsiteX22" fmla="*/ 1145310 w 5283200"/>
                <a:gd name="connsiteY22" fmla="*/ 46182 h 979055"/>
                <a:gd name="connsiteX23" fmla="*/ 1209964 w 5283200"/>
                <a:gd name="connsiteY23" fmla="*/ 36945 h 979055"/>
                <a:gd name="connsiteX24" fmla="*/ 1754910 w 5283200"/>
                <a:gd name="connsiteY24" fmla="*/ 46182 h 979055"/>
                <a:gd name="connsiteX25" fmla="*/ 1884219 w 5283200"/>
                <a:gd name="connsiteY25" fmla="*/ 64655 h 979055"/>
                <a:gd name="connsiteX26" fmla="*/ 1976582 w 5283200"/>
                <a:gd name="connsiteY26" fmla="*/ 101600 h 979055"/>
                <a:gd name="connsiteX27" fmla="*/ 2050473 w 5283200"/>
                <a:gd name="connsiteY27" fmla="*/ 138545 h 979055"/>
                <a:gd name="connsiteX28" fmla="*/ 2179782 w 5283200"/>
                <a:gd name="connsiteY28" fmla="*/ 212436 h 979055"/>
                <a:gd name="connsiteX29" fmla="*/ 2207491 w 5283200"/>
                <a:gd name="connsiteY29" fmla="*/ 230909 h 979055"/>
                <a:gd name="connsiteX30" fmla="*/ 2235200 w 5283200"/>
                <a:gd name="connsiteY30" fmla="*/ 249382 h 979055"/>
                <a:gd name="connsiteX31" fmla="*/ 2318328 w 5283200"/>
                <a:gd name="connsiteY31" fmla="*/ 277091 h 979055"/>
                <a:gd name="connsiteX32" fmla="*/ 2346037 w 5283200"/>
                <a:gd name="connsiteY32" fmla="*/ 286327 h 979055"/>
                <a:gd name="connsiteX33" fmla="*/ 2410691 w 5283200"/>
                <a:gd name="connsiteY33" fmla="*/ 295564 h 979055"/>
                <a:gd name="connsiteX34" fmla="*/ 2770910 w 5283200"/>
                <a:gd name="connsiteY34" fmla="*/ 304800 h 979055"/>
                <a:gd name="connsiteX35" fmla="*/ 2854037 w 5283200"/>
                <a:gd name="connsiteY35" fmla="*/ 286327 h 979055"/>
                <a:gd name="connsiteX36" fmla="*/ 2900219 w 5283200"/>
                <a:gd name="connsiteY36" fmla="*/ 277091 h 979055"/>
                <a:gd name="connsiteX37" fmla="*/ 2937164 w 5283200"/>
                <a:gd name="connsiteY37" fmla="*/ 267855 h 979055"/>
                <a:gd name="connsiteX38" fmla="*/ 3048000 w 5283200"/>
                <a:gd name="connsiteY38" fmla="*/ 249382 h 979055"/>
                <a:gd name="connsiteX39" fmla="*/ 3112655 w 5283200"/>
                <a:gd name="connsiteY39" fmla="*/ 221673 h 979055"/>
                <a:gd name="connsiteX40" fmla="*/ 3149600 w 5283200"/>
                <a:gd name="connsiteY40" fmla="*/ 212436 h 979055"/>
                <a:gd name="connsiteX41" fmla="*/ 3214255 w 5283200"/>
                <a:gd name="connsiteY41" fmla="*/ 184727 h 979055"/>
                <a:gd name="connsiteX42" fmla="*/ 3269673 w 5283200"/>
                <a:gd name="connsiteY42" fmla="*/ 166255 h 979055"/>
                <a:gd name="connsiteX43" fmla="*/ 3343564 w 5283200"/>
                <a:gd name="connsiteY43" fmla="*/ 147782 h 979055"/>
                <a:gd name="connsiteX44" fmla="*/ 3389746 w 5283200"/>
                <a:gd name="connsiteY44" fmla="*/ 129309 h 979055"/>
                <a:gd name="connsiteX45" fmla="*/ 3417455 w 5283200"/>
                <a:gd name="connsiteY45" fmla="*/ 120073 h 979055"/>
                <a:gd name="connsiteX46" fmla="*/ 3491346 w 5283200"/>
                <a:gd name="connsiteY46" fmla="*/ 101600 h 979055"/>
                <a:gd name="connsiteX47" fmla="*/ 3519055 w 5283200"/>
                <a:gd name="connsiteY47" fmla="*/ 83127 h 979055"/>
                <a:gd name="connsiteX48" fmla="*/ 3556000 w 5283200"/>
                <a:gd name="connsiteY48" fmla="*/ 73891 h 979055"/>
                <a:gd name="connsiteX49" fmla="*/ 3583710 w 5283200"/>
                <a:gd name="connsiteY49" fmla="*/ 64655 h 979055"/>
                <a:gd name="connsiteX50" fmla="*/ 3620655 w 5283200"/>
                <a:gd name="connsiteY50" fmla="*/ 55418 h 979055"/>
                <a:gd name="connsiteX51" fmla="*/ 3648364 w 5283200"/>
                <a:gd name="connsiteY51" fmla="*/ 46182 h 979055"/>
                <a:gd name="connsiteX52" fmla="*/ 3694546 w 5283200"/>
                <a:gd name="connsiteY52" fmla="*/ 36945 h 979055"/>
                <a:gd name="connsiteX53" fmla="*/ 3749964 w 5283200"/>
                <a:gd name="connsiteY53" fmla="*/ 18473 h 979055"/>
                <a:gd name="connsiteX54" fmla="*/ 3777673 w 5283200"/>
                <a:gd name="connsiteY54" fmla="*/ 9236 h 979055"/>
                <a:gd name="connsiteX55" fmla="*/ 3860800 w 5283200"/>
                <a:gd name="connsiteY55" fmla="*/ 0 h 979055"/>
                <a:gd name="connsiteX56" fmla="*/ 3934691 w 5283200"/>
                <a:gd name="connsiteY56" fmla="*/ 9236 h 979055"/>
                <a:gd name="connsiteX57" fmla="*/ 3971637 w 5283200"/>
                <a:gd name="connsiteY57" fmla="*/ 18473 h 979055"/>
                <a:gd name="connsiteX58" fmla="*/ 3999346 w 5283200"/>
                <a:gd name="connsiteY58" fmla="*/ 55418 h 979055"/>
                <a:gd name="connsiteX59" fmla="*/ 4027055 w 5283200"/>
                <a:gd name="connsiteY59" fmla="*/ 73891 h 979055"/>
                <a:gd name="connsiteX60" fmla="*/ 4082473 w 5283200"/>
                <a:gd name="connsiteY60" fmla="*/ 110836 h 979055"/>
                <a:gd name="connsiteX61" fmla="*/ 4137891 w 5283200"/>
                <a:gd name="connsiteY61" fmla="*/ 157018 h 979055"/>
                <a:gd name="connsiteX62" fmla="*/ 4184073 w 5283200"/>
                <a:gd name="connsiteY62" fmla="*/ 203200 h 979055"/>
                <a:gd name="connsiteX63" fmla="*/ 4193310 w 5283200"/>
                <a:gd name="connsiteY63" fmla="*/ 230909 h 979055"/>
                <a:gd name="connsiteX64" fmla="*/ 4221019 w 5283200"/>
                <a:gd name="connsiteY64" fmla="*/ 240145 h 979055"/>
                <a:gd name="connsiteX65" fmla="*/ 4248728 w 5283200"/>
                <a:gd name="connsiteY65" fmla="*/ 258618 h 979055"/>
                <a:gd name="connsiteX66" fmla="*/ 4276437 w 5283200"/>
                <a:gd name="connsiteY66" fmla="*/ 267855 h 979055"/>
                <a:gd name="connsiteX67" fmla="*/ 4304146 w 5283200"/>
                <a:gd name="connsiteY67" fmla="*/ 286327 h 979055"/>
                <a:gd name="connsiteX68" fmla="*/ 4396510 w 5283200"/>
                <a:gd name="connsiteY68" fmla="*/ 314036 h 979055"/>
                <a:gd name="connsiteX69" fmla="*/ 4424219 w 5283200"/>
                <a:gd name="connsiteY69" fmla="*/ 304800 h 979055"/>
                <a:gd name="connsiteX70" fmla="*/ 4433455 w 5283200"/>
                <a:gd name="connsiteY70" fmla="*/ 332509 h 979055"/>
                <a:gd name="connsiteX71" fmla="*/ 4627419 w 5283200"/>
                <a:gd name="connsiteY71" fmla="*/ 304800 h 979055"/>
                <a:gd name="connsiteX72" fmla="*/ 4812146 w 5283200"/>
                <a:gd name="connsiteY72" fmla="*/ 240145 h 979055"/>
                <a:gd name="connsiteX73" fmla="*/ 4895273 w 5283200"/>
                <a:gd name="connsiteY73" fmla="*/ 212436 h 979055"/>
                <a:gd name="connsiteX74" fmla="*/ 4950691 w 5283200"/>
                <a:gd name="connsiteY74" fmla="*/ 166255 h 979055"/>
                <a:gd name="connsiteX75" fmla="*/ 5006110 w 5283200"/>
                <a:gd name="connsiteY75" fmla="*/ 129309 h 979055"/>
                <a:gd name="connsiteX76" fmla="*/ 5080000 w 5283200"/>
                <a:gd name="connsiteY76" fmla="*/ 92364 h 979055"/>
                <a:gd name="connsiteX77" fmla="*/ 5163128 w 5283200"/>
                <a:gd name="connsiteY77" fmla="*/ 73891 h 979055"/>
                <a:gd name="connsiteX78" fmla="*/ 5226916 w 5283200"/>
                <a:gd name="connsiteY78" fmla="*/ 48851 h 979055"/>
                <a:gd name="connsiteX79" fmla="*/ 5247193 w 5283200"/>
                <a:gd name="connsiteY79" fmla="*/ 187397 h 979055"/>
                <a:gd name="connsiteX80" fmla="*/ 5273964 w 5283200"/>
                <a:gd name="connsiteY80" fmla="*/ 665018 h 979055"/>
                <a:gd name="connsiteX81" fmla="*/ 5283200 w 5283200"/>
                <a:gd name="connsiteY81" fmla="*/ 775855 h 979055"/>
                <a:gd name="connsiteX82" fmla="*/ 5264728 w 5283200"/>
                <a:gd name="connsiteY82" fmla="*/ 960582 h 979055"/>
                <a:gd name="connsiteX83" fmla="*/ 5255491 w 5283200"/>
                <a:gd name="connsiteY83" fmla="*/ 979055 h 979055"/>
                <a:gd name="connsiteX84" fmla="*/ 0 w 5283200"/>
                <a:gd name="connsiteY84" fmla="*/ 979055 h 979055"/>
                <a:gd name="connsiteX0" fmla="*/ 0 w 5283200"/>
                <a:gd name="connsiteY0" fmla="*/ 979055 h 979055"/>
                <a:gd name="connsiteX1" fmla="*/ 0 w 5283200"/>
                <a:gd name="connsiteY1" fmla="*/ 979055 h 979055"/>
                <a:gd name="connsiteX2" fmla="*/ 0 w 5283200"/>
                <a:gd name="connsiteY2" fmla="*/ 360218 h 979055"/>
                <a:gd name="connsiteX3" fmla="*/ 27710 w 5283200"/>
                <a:gd name="connsiteY3" fmla="*/ 360218 h 979055"/>
                <a:gd name="connsiteX4" fmla="*/ 110837 w 5283200"/>
                <a:gd name="connsiteY4" fmla="*/ 350982 h 979055"/>
                <a:gd name="connsiteX5" fmla="*/ 166255 w 5283200"/>
                <a:gd name="connsiteY5" fmla="*/ 332509 h 979055"/>
                <a:gd name="connsiteX6" fmla="*/ 230910 w 5283200"/>
                <a:gd name="connsiteY6" fmla="*/ 323273 h 979055"/>
                <a:gd name="connsiteX7" fmla="*/ 406400 w 5283200"/>
                <a:gd name="connsiteY7" fmla="*/ 295564 h 979055"/>
                <a:gd name="connsiteX8" fmla="*/ 461819 w 5283200"/>
                <a:gd name="connsiteY8" fmla="*/ 277091 h 979055"/>
                <a:gd name="connsiteX9" fmla="*/ 535710 w 5283200"/>
                <a:gd name="connsiteY9" fmla="*/ 258618 h 979055"/>
                <a:gd name="connsiteX10" fmla="*/ 563419 w 5283200"/>
                <a:gd name="connsiteY10" fmla="*/ 249382 h 979055"/>
                <a:gd name="connsiteX11" fmla="*/ 646546 w 5283200"/>
                <a:gd name="connsiteY11" fmla="*/ 230909 h 979055"/>
                <a:gd name="connsiteX12" fmla="*/ 674255 w 5283200"/>
                <a:gd name="connsiteY12" fmla="*/ 221673 h 979055"/>
                <a:gd name="connsiteX13" fmla="*/ 748146 w 5283200"/>
                <a:gd name="connsiteY13" fmla="*/ 203200 h 979055"/>
                <a:gd name="connsiteX14" fmla="*/ 775855 w 5283200"/>
                <a:gd name="connsiteY14" fmla="*/ 184727 h 979055"/>
                <a:gd name="connsiteX15" fmla="*/ 822037 w 5283200"/>
                <a:gd name="connsiteY15" fmla="*/ 175491 h 979055"/>
                <a:gd name="connsiteX16" fmla="*/ 849746 w 5283200"/>
                <a:gd name="connsiteY16" fmla="*/ 166255 h 979055"/>
                <a:gd name="connsiteX17" fmla="*/ 905164 w 5283200"/>
                <a:gd name="connsiteY17" fmla="*/ 138545 h 979055"/>
                <a:gd name="connsiteX18" fmla="*/ 932873 w 5283200"/>
                <a:gd name="connsiteY18" fmla="*/ 120073 h 979055"/>
                <a:gd name="connsiteX19" fmla="*/ 969819 w 5283200"/>
                <a:gd name="connsiteY19" fmla="*/ 110836 h 979055"/>
                <a:gd name="connsiteX20" fmla="*/ 1025237 w 5283200"/>
                <a:gd name="connsiteY20" fmla="*/ 92364 h 979055"/>
                <a:gd name="connsiteX21" fmla="*/ 1052946 w 5283200"/>
                <a:gd name="connsiteY21" fmla="*/ 73891 h 979055"/>
                <a:gd name="connsiteX22" fmla="*/ 1145310 w 5283200"/>
                <a:gd name="connsiteY22" fmla="*/ 46182 h 979055"/>
                <a:gd name="connsiteX23" fmla="*/ 1209964 w 5283200"/>
                <a:gd name="connsiteY23" fmla="*/ 36945 h 979055"/>
                <a:gd name="connsiteX24" fmla="*/ 1754910 w 5283200"/>
                <a:gd name="connsiteY24" fmla="*/ 46182 h 979055"/>
                <a:gd name="connsiteX25" fmla="*/ 1884219 w 5283200"/>
                <a:gd name="connsiteY25" fmla="*/ 64655 h 979055"/>
                <a:gd name="connsiteX26" fmla="*/ 1976582 w 5283200"/>
                <a:gd name="connsiteY26" fmla="*/ 101600 h 979055"/>
                <a:gd name="connsiteX27" fmla="*/ 2050473 w 5283200"/>
                <a:gd name="connsiteY27" fmla="*/ 138545 h 979055"/>
                <a:gd name="connsiteX28" fmla="*/ 2179782 w 5283200"/>
                <a:gd name="connsiteY28" fmla="*/ 212436 h 979055"/>
                <a:gd name="connsiteX29" fmla="*/ 2207491 w 5283200"/>
                <a:gd name="connsiteY29" fmla="*/ 230909 h 979055"/>
                <a:gd name="connsiteX30" fmla="*/ 2235200 w 5283200"/>
                <a:gd name="connsiteY30" fmla="*/ 249382 h 979055"/>
                <a:gd name="connsiteX31" fmla="*/ 2318328 w 5283200"/>
                <a:gd name="connsiteY31" fmla="*/ 277091 h 979055"/>
                <a:gd name="connsiteX32" fmla="*/ 2346037 w 5283200"/>
                <a:gd name="connsiteY32" fmla="*/ 286327 h 979055"/>
                <a:gd name="connsiteX33" fmla="*/ 2410691 w 5283200"/>
                <a:gd name="connsiteY33" fmla="*/ 295564 h 979055"/>
                <a:gd name="connsiteX34" fmla="*/ 2770910 w 5283200"/>
                <a:gd name="connsiteY34" fmla="*/ 304800 h 979055"/>
                <a:gd name="connsiteX35" fmla="*/ 2854037 w 5283200"/>
                <a:gd name="connsiteY35" fmla="*/ 286327 h 979055"/>
                <a:gd name="connsiteX36" fmla="*/ 2900219 w 5283200"/>
                <a:gd name="connsiteY36" fmla="*/ 277091 h 979055"/>
                <a:gd name="connsiteX37" fmla="*/ 2937164 w 5283200"/>
                <a:gd name="connsiteY37" fmla="*/ 267855 h 979055"/>
                <a:gd name="connsiteX38" fmla="*/ 3048000 w 5283200"/>
                <a:gd name="connsiteY38" fmla="*/ 249382 h 979055"/>
                <a:gd name="connsiteX39" fmla="*/ 3112655 w 5283200"/>
                <a:gd name="connsiteY39" fmla="*/ 221673 h 979055"/>
                <a:gd name="connsiteX40" fmla="*/ 3149600 w 5283200"/>
                <a:gd name="connsiteY40" fmla="*/ 212436 h 979055"/>
                <a:gd name="connsiteX41" fmla="*/ 3214255 w 5283200"/>
                <a:gd name="connsiteY41" fmla="*/ 184727 h 979055"/>
                <a:gd name="connsiteX42" fmla="*/ 3269673 w 5283200"/>
                <a:gd name="connsiteY42" fmla="*/ 166255 h 979055"/>
                <a:gd name="connsiteX43" fmla="*/ 3343564 w 5283200"/>
                <a:gd name="connsiteY43" fmla="*/ 147782 h 979055"/>
                <a:gd name="connsiteX44" fmla="*/ 3389746 w 5283200"/>
                <a:gd name="connsiteY44" fmla="*/ 129309 h 979055"/>
                <a:gd name="connsiteX45" fmla="*/ 3417455 w 5283200"/>
                <a:gd name="connsiteY45" fmla="*/ 120073 h 979055"/>
                <a:gd name="connsiteX46" fmla="*/ 3491346 w 5283200"/>
                <a:gd name="connsiteY46" fmla="*/ 101600 h 979055"/>
                <a:gd name="connsiteX47" fmla="*/ 3519055 w 5283200"/>
                <a:gd name="connsiteY47" fmla="*/ 83127 h 979055"/>
                <a:gd name="connsiteX48" fmla="*/ 3556000 w 5283200"/>
                <a:gd name="connsiteY48" fmla="*/ 73891 h 979055"/>
                <a:gd name="connsiteX49" fmla="*/ 3583710 w 5283200"/>
                <a:gd name="connsiteY49" fmla="*/ 64655 h 979055"/>
                <a:gd name="connsiteX50" fmla="*/ 3620655 w 5283200"/>
                <a:gd name="connsiteY50" fmla="*/ 55418 h 979055"/>
                <a:gd name="connsiteX51" fmla="*/ 3648364 w 5283200"/>
                <a:gd name="connsiteY51" fmla="*/ 46182 h 979055"/>
                <a:gd name="connsiteX52" fmla="*/ 3694546 w 5283200"/>
                <a:gd name="connsiteY52" fmla="*/ 36945 h 979055"/>
                <a:gd name="connsiteX53" fmla="*/ 3749964 w 5283200"/>
                <a:gd name="connsiteY53" fmla="*/ 18473 h 979055"/>
                <a:gd name="connsiteX54" fmla="*/ 3777673 w 5283200"/>
                <a:gd name="connsiteY54" fmla="*/ 9236 h 979055"/>
                <a:gd name="connsiteX55" fmla="*/ 3860800 w 5283200"/>
                <a:gd name="connsiteY55" fmla="*/ 0 h 979055"/>
                <a:gd name="connsiteX56" fmla="*/ 3934691 w 5283200"/>
                <a:gd name="connsiteY56" fmla="*/ 9236 h 979055"/>
                <a:gd name="connsiteX57" fmla="*/ 3971637 w 5283200"/>
                <a:gd name="connsiteY57" fmla="*/ 18473 h 979055"/>
                <a:gd name="connsiteX58" fmla="*/ 3999346 w 5283200"/>
                <a:gd name="connsiteY58" fmla="*/ 55418 h 979055"/>
                <a:gd name="connsiteX59" fmla="*/ 4027055 w 5283200"/>
                <a:gd name="connsiteY59" fmla="*/ 73891 h 979055"/>
                <a:gd name="connsiteX60" fmla="*/ 4082473 w 5283200"/>
                <a:gd name="connsiteY60" fmla="*/ 110836 h 979055"/>
                <a:gd name="connsiteX61" fmla="*/ 4137891 w 5283200"/>
                <a:gd name="connsiteY61" fmla="*/ 157018 h 979055"/>
                <a:gd name="connsiteX62" fmla="*/ 4184073 w 5283200"/>
                <a:gd name="connsiteY62" fmla="*/ 203200 h 979055"/>
                <a:gd name="connsiteX63" fmla="*/ 4193310 w 5283200"/>
                <a:gd name="connsiteY63" fmla="*/ 230909 h 979055"/>
                <a:gd name="connsiteX64" fmla="*/ 4221019 w 5283200"/>
                <a:gd name="connsiteY64" fmla="*/ 240145 h 979055"/>
                <a:gd name="connsiteX65" fmla="*/ 4248728 w 5283200"/>
                <a:gd name="connsiteY65" fmla="*/ 258618 h 979055"/>
                <a:gd name="connsiteX66" fmla="*/ 4276437 w 5283200"/>
                <a:gd name="connsiteY66" fmla="*/ 267855 h 979055"/>
                <a:gd name="connsiteX67" fmla="*/ 4304146 w 5283200"/>
                <a:gd name="connsiteY67" fmla="*/ 286327 h 979055"/>
                <a:gd name="connsiteX68" fmla="*/ 4396510 w 5283200"/>
                <a:gd name="connsiteY68" fmla="*/ 314036 h 979055"/>
                <a:gd name="connsiteX69" fmla="*/ 4424219 w 5283200"/>
                <a:gd name="connsiteY69" fmla="*/ 304800 h 979055"/>
                <a:gd name="connsiteX70" fmla="*/ 4433455 w 5283200"/>
                <a:gd name="connsiteY70" fmla="*/ 332509 h 979055"/>
                <a:gd name="connsiteX71" fmla="*/ 4627419 w 5283200"/>
                <a:gd name="connsiteY71" fmla="*/ 304800 h 979055"/>
                <a:gd name="connsiteX72" fmla="*/ 4812146 w 5283200"/>
                <a:gd name="connsiteY72" fmla="*/ 240145 h 979055"/>
                <a:gd name="connsiteX73" fmla="*/ 4895273 w 5283200"/>
                <a:gd name="connsiteY73" fmla="*/ 212436 h 979055"/>
                <a:gd name="connsiteX74" fmla="*/ 4950691 w 5283200"/>
                <a:gd name="connsiteY74" fmla="*/ 166255 h 979055"/>
                <a:gd name="connsiteX75" fmla="*/ 5006110 w 5283200"/>
                <a:gd name="connsiteY75" fmla="*/ 129309 h 979055"/>
                <a:gd name="connsiteX76" fmla="*/ 5080000 w 5283200"/>
                <a:gd name="connsiteY76" fmla="*/ 92364 h 979055"/>
                <a:gd name="connsiteX77" fmla="*/ 5163128 w 5283200"/>
                <a:gd name="connsiteY77" fmla="*/ 73891 h 979055"/>
                <a:gd name="connsiteX78" fmla="*/ 5226916 w 5283200"/>
                <a:gd name="connsiteY78" fmla="*/ 48851 h 979055"/>
                <a:gd name="connsiteX79" fmla="*/ 5247193 w 5283200"/>
                <a:gd name="connsiteY79" fmla="*/ 187397 h 979055"/>
                <a:gd name="connsiteX80" fmla="*/ 5283200 w 5283200"/>
                <a:gd name="connsiteY80" fmla="*/ 775855 h 979055"/>
                <a:gd name="connsiteX81" fmla="*/ 5264728 w 5283200"/>
                <a:gd name="connsiteY81" fmla="*/ 960582 h 979055"/>
                <a:gd name="connsiteX82" fmla="*/ 5255491 w 5283200"/>
                <a:gd name="connsiteY82" fmla="*/ 979055 h 979055"/>
                <a:gd name="connsiteX83" fmla="*/ 0 w 5283200"/>
                <a:gd name="connsiteY83" fmla="*/ 979055 h 979055"/>
                <a:gd name="connsiteX0" fmla="*/ 0 w 5268993"/>
                <a:gd name="connsiteY0" fmla="*/ 979055 h 979055"/>
                <a:gd name="connsiteX1" fmla="*/ 0 w 5268993"/>
                <a:gd name="connsiteY1" fmla="*/ 979055 h 979055"/>
                <a:gd name="connsiteX2" fmla="*/ 0 w 5268993"/>
                <a:gd name="connsiteY2" fmla="*/ 360218 h 979055"/>
                <a:gd name="connsiteX3" fmla="*/ 27710 w 5268993"/>
                <a:gd name="connsiteY3" fmla="*/ 360218 h 979055"/>
                <a:gd name="connsiteX4" fmla="*/ 110837 w 5268993"/>
                <a:gd name="connsiteY4" fmla="*/ 350982 h 979055"/>
                <a:gd name="connsiteX5" fmla="*/ 166255 w 5268993"/>
                <a:gd name="connsiteY5" fmla="*/ 332509 h 979055"/>
                <a:gd name="connsiteX6" fmla="*/ 230910 w 5268993"/>
                <a:gd name="connsiteY6" fmla="*/ 323273 h 979055"/>
                <a:gd name="connsiteX7" fmla="*/ 406400 w 5268993"/>
                <a:gd name="connsiteY7" fmla="*/ 295564 h 979055"/>
                <a:gd name="connsiteX8" fmla="*/ 461819 w 5268993"/>
                <a:gd name="connsiteY8" fmla="*/ 277091 h 979055"/>
                <a:gd name="connsiteX9" fmla="*/ 535710 w 5268993"/>
                <a:gd name="connsiteY9" fmla="*/ 258618 h 979055"/>
                <a:gd name="connsiteX10" fmla="*/ 563419 w 5268993"/>
                <a:gd name="connsiteY10" fmla="*/ 249382 h 979055"/>
                <a:gd name="connsiteX11" fmla="*/ 646546 w 5268993"/>
                <a:gd name="connsiteY11" fmla="*/ 230909 h 979055"/>
                <a:gd name="connsiteX12" fmla="*/ 674255 w 5268993"/>
                <a:gd name="connsiteY12" fmla="*/ 221673 h 979055"/>
                <a:gd name="connsiteX13" fmla="*/ 748146 w 5268993"/>
                <a:gd name="connsiteY13" fmla="*/ 203200 h 979055"/>
                <a:gd name="connsiteX14" fmla="*/ 775855 w 5268993"/>
                <a:gd name="connsiteY14" fmla="*/ 184727 h 979055"/>
                <a:gd name="connsiteX15" fmla="*/ 822037 w 5268993"/>
                <a:gd name="connsiteY15" fmla="*/ 175491 h 979055"/>
                <a:gd name="connsiteX16" fmla="*/ 849746 w 5268993"/>
                <a:gd name="connsiteY16" fmla="*/ 166255 h 979055"/>
                <a:gd name="connsiteX17" fmla="*/ 905164 w 5268993"/>
                <a:gd name="connsiteY17" fmla="*/ 138545 h 979055"/>
                <a:gd name="connsiteX18" fmla="*/ 932873 w 5268993"/>
                <a:gd name="connsiteY18" fmla="*/ 120073 h 979055"/>
                <a:gd name="connsiteX19" fmla="*/ 969819 w 5268993"/>
                <a:gd name="connsiteY19" fmla="*/ 110836 h 979055"/>
                <a:gd name="connsiteX20" fmla="*/ 1025237 w 5268993"/>
                <a:gd name="connsiteY20" fmla="*/ 92364 h 979055"/>
                <a:gd name="connsiteX21" fmla="*/ 1052946 w 5268993"/>
                <a:gd name="connsiteY21" fmla="*/ 73891 h 979055"/>
                <a:gd name="connsiteX22" fmla="*/ 1145310 w 5268993"/>
                <a:gd name="connsiteY22" fmla="*/ 46182 h 979055"/>
                <a:gd name="connsiteX23" fmla="*/ 1209964 w 5268993"/>
                <a:gd name="connsiteY23" fmla="*/ 36945 h 979055"/>
                <a:gd name="connsiteX24" fmla="*/ 1754910 w 5268993"/>
                <a:gd name="connsiteY24" fmla="*/ 46182 h 979055"/>
                <a:gd name="connsiteX25" fmla="*/ 1884219 w 5268993"/>
                <a:gd name="connsiteY25" fmla="*/ 64655 h 979055"/>
                <a:gd name="connsiteX26" fmla="*/ 1976582 w 5268993"/>
                <a:gd name="connsiteY26" fmla="*/ 101600 h 979055"/>
                <a:gd name="connsiteX27" fmla="*/ 2050473 w 5268993"/>
                <a:gd name="connsiteY27" fmla="*/ 138545 h 979055"/>
                <a:gd name="connsiteX28" fmla="*/ 2179782 w 5268993"/>
                <a:gd name="connsiteY28" fmla="*/ 212436 h 979055"/>
                <a:gd name="connsiteX29" fmla="*/ 2207491 w 5268993"/>
                <a:gd name="connsiteY29" fmla="*/ 230909 h 979055"/>
                <a:gd name="connsiteX30" fmla="*/ 2235200 w 5268993"/>
                <a:gd name="connsiteY30" fmla="*/ 249382 h 979055"/>
                <a:gd name="connsiteX31" fmla="*/ 2318328 w 5268993"/>
                <a:gd name="connsiteY31" fmla="*/ 277091 h 979055"/>
                <a:gd name="connsiteX32" fmla="*/ 2346037 w 5268993"/>
                <a:gd name="connsiteY32" fmla="*/ 286327 h 979055"/>
                <a:gd name="connsiteX33" fmla="*/ 2410691 w 5268993"/>
                <a:gd name="connsiteY33" fmla="*/ 295564 h 979055"/>
                <a:gd name="connsiteX34" fmla="*/ 2770910 w 5268993"/>
                <a:gd name="connsiteY34" fmla="*/ 304800 h 979055"/>
                <a:gd name="connsiteX35" fmla="*/ 2854037 w 5268993"/>
                <a:gd name="connsiteY35" fmla="*/ 286327 h 979055"/>
                <a:gd name="connsiteX36" fmla="*/ 2900219 w 5268993"/>
                <a:gd name="connsiteY36" fmla="*/ 277091 h 979055"/>
                <a:gd name="connsiteX37" fmla="*/ 2937164 w 5268993"/>
                <a:gd name="connsiteY37" fmla="*/ 267855 h 979055"/>
                <a:gd name="connsiteX38" fmla="*/ 3048000 w 5268993"/>
                <a:gd name="connsiteY38" fmla="*/ 249382 h 979055"/>
                <a:gd name="connsiteX39" fmla="*/ 3112655 w 5268993"/>
                <a:gd name="connsiteY39" fmla="*/ 221673 h 979055"/>
                <a:gd name="connsiteX40" fmla="*/ 3149600 w 5268993"/>
                <a:gd name="connsiteY40" fmla="*/ 212436 h 979055"/>
                <a:gd name="connsiteX41" fmla="*/ 3214255 w 5268993"/>
                <a:gd name="connsiteY41" fmla="*/ 184727 h 979055"/>
                <a:gd name="connsiteX42" fmla="*/ 3269673 w 5268993"/>
                <a:gd name="connsiteY42" fmla="*/ 166255 h 979055"/>
                <a:gd name="connsiteX43" fmla="*/ 3343564 w 5268993"/>
                <a:gd name="connsiteY43" fmla="*/ 147782 h 979055"/>
                <a:gd name="connsiteX44" fmla="*/ 3389746 w 5268993"/>
                <a:gd name="connsiteY44" fmla="*/ 129309 h 979055"/>
                <a:gd name="connsiteX45" fmla="*/ 3417455 w 5268993"/>
                <a:gd name="connsiteY45" fmla="*/ 120073 h 979055"/>
                <a:gd name="connsiteX46" fmla="*/ 3491346 w 5268993"/>
                <a:gd name="connsiteY46" fmla="*/ 101600 h 979055"/>
                <a:gd name="connsiteX47" fmla="*/ 3519055 w 5268993"/>
                <a:gd name="connsiteY47" fmla="*/ 83127 h 979055"/>
                <a:gd name="connsiteX48" fmla="*/ 3556000 w 5268993"/>
                <a:gd name="connsiteY48" fmla="*/ 73891 h 979055"/>
                <a:gd name="connsiteX49" fmla="*/ 3583710 w 5268993"/>
                <a:gd name="connsiteY49" fmla="*/ 64655 h 979055"/>
                <a:gd name="connsiteX50" fmla="*/ 3620655 w 5268993"/>
                <a:gd name="connsiteY50" fmla="*/ 55418 h 979055"/>
                <a:gd name="connsiteX51" fmla="*/ 3648364 w 5268993"/>
                <a:gd name="connsiteY51" fmla="*/ 46182 h 979055"/>
                <a:gd name="connsiteX52" fmla="*/ 3694546 w 5268993"/>
                <a:gd name="connsiteY52" fmla="*/ 36945 h 979055"/>
                <a:gd name="connsiteX53" fmla="*/ 3749964 w 5268993"/>
                <a:gd name="connsiteY53" fmla="*/ 18473 h 979055"/>
                <a:gd name="connsiteX54" fmla="*/ 3777673 w 5268993"/>
                <a:gd name="connsiteY54" fmla="*/ 9236 h 979055"/>
                <a:gd name="connsiteX55" fmla="*/ 3860800 w 5268993"/>
                <a:gd name="connsiteY55" fmla="*/ 0 h 979055"/>
                <a:gd name="connsiteX56" fmla="*/ 3934691 w 5268993"/>
                <a:gd name="connsiteY56" fmla="*/ 9236 h 979055"/>
                <a:gd name="connsiteX57" fmla="*/ 3971637 w 5268993"/>
                <a:gd name="connsiteY57" fmla="*/ 18473 h 979055"/>
                <a:gd name="connsiteX58" fmla="*/ 3999346 w 5268993"/>
                <a:gd name="connsiteY58" fmla="*/ 55418 h 979055"/>
                <a:gd name="connsiteX59" fmla="*/ 4027055 w 5268993"/>
                <a:gd name="connsiteY59" fmla="*/ 73891 h 979055"/>
                <a:gd name="connsiteX60" fmla="*/ 4082473 w 5268993"/>
                <a:gd name="connsiteY60" fmla="*/ 110836 h 979055"/>
                <a:gd name="connsiteX61" fmla="*/ 4137891 w 5268993"/>
                <a:gd name="connsiteY61" fmla="*/ 157018 h 979055"/>
                <a:gd name="connsiteX62" fmla="*/ 4184073 w 5268993"/>
                <a:gd name="connsiteY62" fmla="*/ 203200 h 979055"/>
                <a:gd name="connsiteX63" fmla="*/ 4193310 w 5268993"/>
                <a:gd name="connsiteY63" fmla="*/ 230909 h 979055"/>
                <a:gd name="connsiteX64" fmla="*/ 4221019 w 5268993"/>
                <a:gd name="connsiteY64" fmla="*/ 240145 h 979055"/>
                <a:gd name="connsiteX65" fmla="*/ 4248728 w 5268993"/>
                <a:gd name="connsiteY65" fmla="*/ 258618 h 979055"/>
                <a:gd name="connsiteX66" fmla="*/ 4276437 w 5268993"/>
                <a:gd name="connsiteY66" fmla="*/ 267855 h 979055"/>
                <a:gd name="connsiteX67" fmla="*/ 4304146 w 5268993"/>
                <a:gd name="connsiteY67" fmla="*/ 286327 h 979055"/>
                <a:gd name="connsiteX68" fmla="*/ 4396510 w 5268993"/>
                <a:gd name="connsiteY68" fmla="*/ 314036 h 979055"/>
                <a:gd name="connsiteX69" fmla="*/ 4424219 w 5268993"/>
                <a:gd name="connsiteY69" fmla="*/ 304800 h 979055"/>
                <a:gd name="connsiteX70" fmla="*/ 4433455 w 5268993"/>
                <a:gd name="connsiteY70" fmla="*/ 332509 h 979055"/>
                <a:gd name="connsiteX71" fmla="*/ 4627419 w 5268993"/>
                <a:gd name="connsiteY71" fmla="*/ 304800 h 979055"/>
                <a:gd name="connsiteX72" fmla="*/ 4812146 w 5268993"/>
                <a:gd name="connsiteY72" fmla="*/ 240145 h 979055"/>
                <a:gd name="connsiteX73" fmla="*/ 4895273 w 5268993"/>
                <a:gd name="connsiteY73" fmla="*/ 212436 h 979055"/>
                <a:gd name="connsiteX74" fmla="*/ 4950691 w 5268993"/>
                <a:gd name="connsiteY74" fmla="*/ 166255 h 979055"/>
                <a:gd name="connsiteX75" fmla="*/ 5006110 w 5268993"/>
                <a:gd name="connsiteY75" fmla="*/ 129309 h 979055"/>
                <a:gd name="connsiteX76" fmla="*/ 5080000 w 5268993"/>
                <a:gd name="connsiteY76" fmla="*/ 92364 h 979055"/>
                <a:gd name="connsiteX77" fmla="*/ 5163128 w 5268993"/>
                <a:gd name="connsiteY77" fmla="*/ 73891 h 979055"/>
                <a:gd name="connsiteX78" fmla="*/ 5226916 w 5268993"/>
                <a:gd name="connsiteY78" fmla="*/ 48851 h 979055"/>
                <a:gd name="connsiteX79" fmla="*/ 5247193 w 5268993"/>
                <a:gd name="connsiteY79" fmla="*/ 187397 h 979055"/>
                <a:gd name="connsiteX80" fmla="*/ 5249863 w 5268993"/>
                <a:gd name="connsiteY80" fmla="*/ 768711 h 979055"/>
                <a:gd name="connsiteX81" fmla="*/ 5264728 w 5268993"/>
                <a:gd name="connsiteY81" fmla="*/ 960582 h 979055"/>
                <a:gd name="connsiteX82" fmla="*/ 5255491 w 5268993"/>
                <a:gd name="connsiteY82" fmla="*/ 979055 h 979055"/>
                <a:gd name="connsiteX83" fmla="*/ 0 w 5268993"/>
                <a:gd name="connsiteY83" fmla="*/ 979055 h 979055"/>
                <a:gd name="connsiteX0" fmla="*/ 0 w 5268993"/>
                <a:gd name="connsiteY0" fmla="*/ 979055 h 979055"/>
                <a:gd name="connsiteX1" fmla="*/ 0 w 5268993"/>
                <a:gd name="connsiteY1" fmla="*/ 979055 h 979055"/>
                <a:gd name="connsiteX2" fmla="*/ 0 w 5268993"/>
                <a:gd name="connsiteY2" fmla="*/ 360218 h 979055"/>
                <a:gd name="connsiteX3" fmla="*/ 27710 w 5268993"/>
                <a:gd name="connsiteY3" fmla="*/ 360218 h 979055"/>
                <a:gd name="connsiteX4" fmla="*/ 110837 w 5268993"/>
                <a:gd name="connsiteY4" fmla="*/ 350982 h 979055"/>
                <a:gd name="connsiteX5" fmla="*/ 166255 w 5268993"/>
                <a:gd name="connsiteY5" fmla="*/ 332509 h 979055"/>
                <a:gd name="connsiteX6" fmla="*/ 230910 w 5268993"/>
                <a:gd name="connsiteY6" fmla="*/ 323273 h 979055"/>
                <a:gd name="connsiteX7" fmla="*/ 406400 w 5268993"/>
                <a:gd name="connsiteY7" fmla="*/ 295564 h 979055"/>
                <a:gd name="connsiteX8" fmla="*/ 461819 w 5268993"/>
                <a:gd name="connsiteY8" fmla="*/ 277091 h 979055"/>
                <a:gd name="connsiteX9" fmla="*/ 535710 w 5268993"/>
                <a:gd name="connsiteY9" fmla="*/ 258618 h 979055"/>
                <a:gd name="connsiteX10" fmla="*/ 563419 w 5268993"/>
                <a:gd name="connsiteY10" fmla="*/ 249382 h 979055"/>
                <a:gd name="connsiteX11" fmla="*/ 646546 w 5268993"/>
                <a:gd name="connsiteY11" fmla="*/ 230909 h 979055"/>
                <a:gd name="connsiteX12" fmla="*/ 674255 w 5268993"/>
                <a:gd name="connsiteY12" fmla="*/ 221673 h 979055"/>
                <a:gd name="connsiteX13" fmla="*/ 748146 w 5268993"/>
                <a:gd name="connsiteY13" fmla="*/ 203200 h 979055"/>
                <a:gd name="connsiteX14" fmla="*/ 775855 w 5268993"/>
                <a:gd name="connsiteY14" fmla="*/ 184727 h 979055"/>
                <a:gd name="connsiteX15" fmla="*/ 822037 w 5268993"/>
                <a:gd name="connsiteY15" fmla="*/ 175491 h 979055"/>
                <a:gd name="connsiteX16" fmla="*/ 849746 w 5268993"/>
                <a:gd name="connsiteY16" fmla="*/ 166255 h 979055"/>
                <a:gd name="connsiteX17" fmla="*/ 905164 w 5268993"/>
                <a:gd name="connsiteY17" fmla="*/ 138545 h 979055"/>
                <a:gd name="connsiteX18" fmla="*/ 932873 w 5268993"/>
                <a:gd name="connsiteY18" fmla="*/ 120073 h 979055"/>
                <a:gd name="connsiteX19" fmla="*/ 969819 w 5268993"/>
                <a:gd name="connsiteY19" fmla="*/ 110836 h 979055"/>
                <a:gd name="connsiteX20" fmla="*/ 1025237 w 5268993"/>
                <a:gd name="connsiteY20" fmla="*/ 92364 h 979055"/>
                <a:gd name="connsiteX21" fmla="*/ 1052946 w 5268993"/>
                <a:gd name="connsiteY21" fmla="*/ 73891 h 979055"/>
                <a:gd name="connsiteX22" fmla="*/ 1145310 w 5268993"/>
                <a:gd name="connsiteY22" fmla="*/ 46182 h 979055"/>
                <a:gd name="connsiteX23" fmla="*/ 1209964 w 5268993"/>
                <a:gd name="connsiteY23" fmla="*/ 36945 h 979055"/>
                <a:gd name="connsiteX24" fmla="*/ 1754910 w 5268993"/>
                <a:gd name="connsiteY24" fmla="*/ 46182 h 979055"/>
                <a:gd name="connsiteX25" fmla="*/ 1884219 w 5268993"/>
                <a:gd name="connsiteY25" fmla="*/ 64655 h 979055"/>
                <a:gd name="connsiteX26" fmla="*/ 1976582 w 5268993"/>
                <a:gd name="connsiteY26" fmla="*/ 101600 h 979055"/>
                <a:gd name="connsiteX27" fmla="*/ 2050473 w 5268993"/>
                <a:gd name="connsiteY27" fmla="*/ 138545 h 979055"/>
                <a:gd name="connsiteX28" fmla="*/ 2179782 w 5268993"/>
                <a:gd name="connsiteY28" fmla="*/ 212436 h 979055"/>
                <a:gd name="connsiteX29" fmla="*/ 2207491 w 5268993"/>
                <a:gd name="connsiteY29" fmla="*/ 230909 h 979055"/>
                <a:gd name="connsiteX30" fmla="*/ 2235200 w 5268993"/>
                <a:gd name="connsiteY30" fmla="*/ 249382 h 979055"/>
                <a:gd name="connsiteX31" fmla="*/ 2318328 w 5268993"/>
                <a:gd name="connsiteY31" fmla="*/ 277091 h 979055"/>
                <a:gd name="connsiteX32" fmla="*/ 2346037 w 5268993"/>
                <a:gd name="connsiteY32" fmla="*/ 286327 h 979055"/>
                <a:gd name="connsiteX33" fmla="*/ 2410691 w 5268993"/>
                <a:gd name="connsiteY33" fmla="*/ 295564 h 979055"/>
                <a:gd name="connsiteX34" fmla="*/ 2770910 w 5268993"/>
                <a:gd name="connsiteY34" fmla="*/ 304800 h 979055"/>
                <a:gd name="connsiteX35" fmla="*/ 2854037 w 5268993"/>
                <a:gd name="connsiteY35" fmla="*/ 286327 h 979055"/>
                <a:gd name="connsiteX36" fmla="*/ 2900219 w 5268993"/>
                <a:gd name="connsiteY36" fmla="*/ 277091 h 979055"/>
                <a:gd name="connsiteX37" fmla="*/ 2937164 w 5268993"/>
                <a:gd name="connsiteY37" fmla="*/ 267855 h 979055"/>
                <a:gd name="connsiteX38" fmla="*/ 3048000 w 5268993"/>
                <a:gd name="connsiteY38" fmla="*/ 249382 h 979055"/>
                <a:gd name="connsiteX39" fmla="*/ 3112655 w 5268993"/>
                <a:gd name="connsiteY39" fmla="*/ 221673 h 979055"/>
                <a:gd name="connsiteX40" fmla="*/ 3149600 w 5268993"/>
                <a:gd name="connsiteY40" fmla="*/ 212436 h 979055"/>
                <a:gd name="connsiteX41" fmla="*/ 3214255 w 5268993"/>
                <a:gd name="connsiteY41" fmla="*/ 184727 h 979055"/>
                <a:gd name="connsiteX42" fmla="*/ 3269673 w 5268993"/>
                <a:gd name="connsiteY42" fmla="*/ 166255 h 979055"/>
                <a:gd name="connsiteX43" fmla="*/ 3343564 w 5268993"/>
                <a:gd name="connsiteY43" fmla="*/ 147782 h 979055"/>
                <a:gd name="connsiteX44" fmla="*/ 3389746 w 5268993"/>
                <a:gd name="connsiteY44" fmla="*/ 129309 h 979055"/>
                <a:gd name="connsiteX45" fmla="*/ 3417455 w 5268993"/>
                <a:gd name="connsiteY45" fmla="*/ 120073 h 979055"/>
                <a:gd name="connsiteX46" fmla="*/ 3491346 w 5268993"/>
                <a:gd name="connsiteY46" fmla="*/ 101600 h 979055"/>
                <a:gd name="connsiteX47" fmla="*/ 3519055 w 5268993"/>
                <a:gd name="connsiteY47" fmla="*/ 83127 h 979055"/>
                <a:gd name="connsiteX48" fmla="*/ 3556000 w 5268993"/>
                <a:gd name="connsiteY48" fmla="*/ 73891 h 979055"/>
                <a:gd name="connsiteX49" fmla="*/ 3583710 w 5268993"/>
                <a:gd name="connsiteY49" fmla="*/ 64655 h 979055"/>
                <a:gd name="connsiteX50" fmla="*/ 3620655 w 5268993"/>
                <a:gd name="connsiteY50" fmla="*/ 55418 h 979055"/>
                <a:gd name="connsiteX51" fmla="*/ 3648364 w 5268993"/>
                <a:gd name="connsiteY51" fmla="*/ 46182 h 979055"/>
                <a:gd name="connsiteX52" fmla="*/ 3694546 w 5268993"/>
                <a:gd name="connsiteY52" fmla="*/ 36945 h 979055"/>
                <a:gd name="connsiteX53" fmla="*/ 3749964 w 5268993"/>
                <a:gd name="connsiteY53" fmla="*/ 18473 h 979055"/>
                <a:gd name="connsiteX54" fmla="*/ 3777673 w 5268993"/>
                <a:gd name="connsiteY54" fmla="*/ 9236 h 979055"/>
                <a:gd name="connsiteX55" fmla="*/ 3860800 w 5268993"/>
                <a:gd name="connsiteY55" fmla="*/ 0 h 979055"/>
                <a:gd name="connsiteX56" fmla="*/ 3934691 w 5268993"/>
                <a:gd name="connsiteY56" fmla="*/ 9236 h 979055"/>
                <a:gd name="connsiteX57" fmla="*/ 3971637 w 5268993"/>
                <a:gd name="connsiteY57" fmla="*/ 18473 h 979055"/>
                <a:gd name="connsiteX58" fmla="*/ 3999346 w 5268993"/>
                <a:gd name="connsiteY58" fmla="*/ 55418 h 979055"/>
                <a:gd name="connsiteX59" fmla="*/ 4027055 w 5268993"/>
                <a:gd name="connsiteY59" fmla="*/ 73891 h 979055"/>
                <a:gd name="connsiteX60" fmla="*/ 4082473 w 5268993"/>
                <a:gd name="connsiteY60" fmla="*/ 110836 h 979055"/>
                <a:gd name="connsiteX61" fmla="*/ 4137891 w 5268993"/>
                <a:gd name="connsiteY61" fmla="*/ 157018 h 979055"/>
                <a:gd name="connsiteX62" fmla="*/ 4184073 w 5268993"/>
                <a:gd name="connsiteY62" fmla="*/ 203200 h 979055"/>
                <a:gd name="connsiteX63" fmla="*/ 4193310 w 5268993"/>
                <a:gd name="connsiteY63" fmla="*/ 230909 h 979055"/>
                <a:gd name="connsiteX64" fmla="*/ 4221019 w 5268993"/>
                <a:gd name="connsiteY64" fmla="*/ 240145 h 979055"/>
                <a:gd name="connsiteX65" fmla="*/ 4248728 w 5268993"/>
                <a:gd name="connsiteY65" fmla="*/ 258618 h 979055"/>
                <a:gd name="connsiteX66" fmla="*/ 4276437 w 5268993"/>
                <a:gd name="connsiteY66" fmla="*/ 267855 h 979055"/>
                <a:gd name="connsiteX67" fmla="*/ 4304146 w 5268993"/>
                <a:gd name="connsiteY67" fmla="*/ 286327 h 979055"/>
                <a:gd name="connsiteX68" fmla="*/ 4396510 w 5268993"/>
                <a:gd name="connsiteY68" fmla="*/ 314036 h 979055"/>
                <a:gd name="connsiteX69" fmla="*/ 4424219 w 5268993"/>
                <a:gd name="connsiteY69" fmla="*/ 304800 h 979055"/>
                <a:gd name="connsiteX70" fmla="*/ 4433455 w 5268993"/>
                <a:gd name="connsiteY70" fmla="*/ 332509 h 979055"/>
                <a:gd name="connsiteX71" fmla="*/ 4627419 w 5268993"/>
                <a:gd name="connsiteY71" fmla="*/ 304800 h 979055"/>
                <a:gd name="connsiteX72" fmla="*/ 4812146 w 5268993"/>
                <a:gd name="connsiteY72" fmla="*/ 240145 h 979055"/>
                <a:gd name="connsiteX73" fmla="*/ 4895273 w 5268993"/>
                <a:gd name="connsiteY73" fmla="*/ 212436 h 979055"/>
                <a:gd name="connsiteX74" fmla="*/ 4950691 w 5268993"/>
                <a:gd name="connsiteY74" fmla="*/ 166255 h 979055"/>
                <a:gd name="connsiteX75" fmla="*/ 5006110 w 5268993"/>
                <a:gd name="connsiteY75" fmla="*/ 129309 h 979055"/>
                <a:gd name="connsiteX76" fmla="*/ 5080000 w 5268993"/>
                <a:gd name="connsiteY76" fmla="*/ 92364 h 979055"/>
                <a:gd name="connsiteX77" fmla="*/ 5163128 w 5268993"/>
                <a:gd name="connsiteY77" fmla="*/ 73891 h 979055"/>
                <a:gd name="connsiteX78" fmla="*/ 5226916 w 5268993"/>
                <a:gd name="connsiteY78" fmla="*/ 48851 h 979055"/>
                <a:gd name="connsiteX79" fmla="*/ 5247193 w 5268993"/>
                <a:gd name="connsiteY79" fmla="*/ 187397 h 979055"/>
                <a:gd name="connsiteX80" fmla="*/ 5249863 w 5268993"/>
                <a:gd name="connsiteY80" fmla="*/ 768711 h 979055"/>
                <a:gd name="connsiteX81" fmla="*/ 5264728 w 5268993"/>
                <a:gd name="connsiteY81" fmla="*/ 960582 h 979055"/>
                <a:gd name="connsiteX82" fmla="*/ 5255491 w 5268993"/>
                <a:gd name="connsiteY82" fmla="*/ 979055 h 979055"/>
                <a:gd name="connsiteX83" fmla="*/ 0 w 5268993"/>
                <a:gd name="connsiteY83" fmla="*/ 979055 h 979055"/>
                <a:gd name="connsiteX0" fmla="*/ 0 w 5268993"/>
                <a:gd name="connsiteY0" fmla="*/ 979055 h 979055"/>
                <a:gd name="connsiteX1" fmla="*/ 0 w 5268993"/>
                <a:gd name="connsiteY1" fmla="*/ 979055 h 979055"/>
                <a:gd name="connsiteX2" fmla="*/ 0 w 5268993"/>
                <a:gd name="connsiteY2" fmla="*/ 360218 h 979055"/>
                <a:gd name="connsiteX3" fmla="*/ 27710 w 5268993"/>
                <a:gd name="connsiteY3" fmla="*/ 360218 h 979055"/>
                <a:gd name="connsiteX4" fmla="*/ 110837 w 5268993"/>
                <a:gd name="connsiteY4" fmla="*/ 350982 h 979055"/>
                <a:gd name="connsiteX5" fmla="*/ 166255 w 5268993"/>
                <a:gd name="connsiteY5" fmla="*/ 332509 h 979055"/>
                <a:gd name="connsiteX6" fmla="*/ 230910 w 5268993"/>
                <a:gd name="connsiteY6" fmla="*/ 323273 h 979055"/>
                <a:gd name="connsiteX7" fmla="*/ 406400 w 5268993"/>
                <a:gd name="connsiteY7" fmla="*/ 295564 h 979055"/>
                <a:gd name="connsiteX8" fmla="*/ 461819 w 5268993"/>
                <a:gd name="connsiteY8" fmla="*/ 277091 h 979055"/>
                <a:gd name="connsiteX9" fmla="*/ 535710 w 5268993"/>
                <a:gd name="connsiteY9" fmla="*/ 258618 h 979055"/>
                <a:gd name="connsiteX10" fmla="*/ 563419 w 5268993"/>
                <a:gd name="connsiteY10" fmla="*/ 249382 h 979055"/>
                <a:gd name="connsiteX11" fmla="*/ 646546 w 5268993"/>
                <a:gd name="connsiteY11" fmla="*/ 230909 h 979055"/>
                <a:gd name="connsiteX12" fmla="*/ 674255 w 5268993"/>
                <a:gd name="connsiteY12" fmla="*/ 221673 h 979055"/>
                <a:gd name="connsiteX13" fmla="*/ 748146 w 5268993"/>
                <a:gd name="connsiteY13" fmla="*/ 203200 h 979055"/>
                <a:gd name="connsiteX14" fmla="*/ 775855 w 5268993"/>
                <a:gd name="connsiteY14" fmla="*/ 184727 h 979055"/>
                <a:gd name="connsiteX15" fmla="*/ 822037 w 5268993"/>
                <a:gd name="connsiteY15" fmla="*/ 175491 h 979055"/>
                <a:gd name="connsiteX16" fmla="*/ 849746 w 5268993"/>
                <a:gd name="connsiteY16" fmla="*/ 166255 h 979055"/>
                <a:gd name="connsiteX17" fmla="*/ 905164 w 5268993"/>
                <a:gd name="connsiteY17" fmla="*/ 138545 h 979055"/>
                <a:gd name="connsiteX18" fmla="*/ 932873 w 5268993"/>
                <a:gd name="connsiteY18" fmla="*/ 120073 h 979055"/>
                <a:gd name="connsiteX19" fmla="*/ 969819 w 5268993"/>
                <a:gd name="connsiteY19" fmla="*/ 110836 h 979055"/>
                <a:gd name="connsiteX20" fmla="*/ 1025237 w 5268993"/>
                <a:gd name="connsiteY20" fmla="*/ 92364 h 979055"/>
                <a:gd name="connsiteX21" fmla="*/ 1052946 w 5268993"/>
                <a:gd name="connsiteY21" fmla="*/ 73891 h 979055"/>
                <a:gd name="connsiteX22" fmla="*/ 1145310 w 5268993"/>
                <a:gd name="connsiteY22" fmla="*/ 46182 h 979055"/>
                <a:gd name="connsiteX23" fmla="*/ 1209964 w 5268993"/>
                <a:gd name="connsiteY23" fmla="*/ 36945 h 979055"/>
                <a:gd name="connsiteX24" fmla="*/ 1754910 w 5268993"/>
                <a:gd name="connsiteY24" fmla="*/ 46182 h 979055"/>
                <a:gd name="connsiteX25" fmla="*/ 1884219 w 5268993"/>
                <a:gd name="connsiteY25" fmla="*/ 64655 h 979055"/>
                <a:gd name="connsiteX26" fmla="*/ 1976582 w 5268993"/>
                <a:gd name="connsiteY26" fmla="*/ 101600 h 979055"/>
                <a:gd name="connsiteX27" fmla="*/ 2050473 w 5268993"/>
                <a:gd name="connsiteY27" fmla="*/ 138545 h 979055"/>
                <a:gd name="connsiteX28" fmla="*/ 2179782 w 5268993"/>
                <a:gd name="connsiteY28" fmla="*/ 212436 h 979055"/>
                <a:gd name="connsiteX29" fmla="*/ 2207491 w 5268993"/>
                <a:gd name="connsiteY29" fmla="*/ 230909 h 979055"/>
                <a:gd name="connsiteX30" fmla="*/ 2235200 w 5268993"/>
                <a:gd name="connsiteY30" fmla="*/ 249382 h 979055"/>
                <a:gd name="connsiteX31" fmla="*/ 2318328 w 5268993"/>
                <a:gd name="connsiteY31" fmla="*/ 277091 h 979055"/>
                <a:gd name="connsiteX32" fmla="*/ 2346037 w 5268993"/>
                <a:gd name="connsiteY32" fmla="*/ 286327 h 979055"/>
                <a:gd name="connsiteX33" fmla="*/ 2410691 w 5268993"/>
                <a:gd name="connsiteY33" fmla="*/ 295564 h 979055"/>
                <a:gd name="connsiteX34" fmla="*/ 2770910 w 5268993"/>
                <a:gd name="connsiteY34" fmla="*/ 304800 h 979055"/>
                <a:gd name="connsiteX35" fmla="*/ 2854037 w 5268993"/>
                <a:gd name="connsiteY35" fmla="*/ 286327 h 979055"/>
                <a:gd name="connsiteX36" fmla="*/ 2900219 w 5268993"/>
                <a:gd name="connsiteY36" fmla="*/ 277091 h 979055"/>
                <a:gd name="connsiteX37" fmla="*/ 2937164 w 5268993"/>
                <a:gd name="connsiteY37" fmla="*/ 267855 h 979055"/>
                <a:gd name="connsiteX38" fmla="*/ 3048000 w 5268993"/>
                <a:gd name="connsiteY38" fmla="*/ 249382 h 979055"/>
                <a:gd name="connsiteX39" fmla="*/ 3112655 w 5268993"/>
                <a:gd name="connsiteY39" fmla="*/ 221673 h 979055"/>
                <a:gd name="connsiteX40" fmla="*/ 3149600 w 5268993"/>
                <a:gd name="connsiteY40" fmla="*/ 212436 h 979055"/>
                <a:gd name="connsiteX41" fmla="*/ 3214255 w 5268993"/>
                <a:gd name="connsiteY41" fmla="*/ 184727 h 979055"/>
                <a:gd name="connsiteX42" fmla="*/ 3269673 w 5268993"/>
                <a:gd name="connsiteY42" fmla="*/ 166255 h 979055"/>
                <a:gd name="connsiteX43" fmla="*/ 3343564 w 5268993"/>
                <a:gd name="connsiteY43" fmla="*/ 147782 h 979055"/>
                <a:gd name="connsiteX44" fmla="*/ 3389746 w 5268993"/>
                <a:gd name="connsiteY44" fmla="*/ 129309 h 979055"/>
                <a:gd name="connsiteX45" fmla="*/ 3417455 w 5268993"/>
                <a:gd name="connsiteY45" fmla="*/ 120073 h 979055"/>
                <a:gd name="connsiteX46" fmla="*/ 3491346 w 5268993"/>
                <a:gd name="connsiteY46" fmla="*/ 101600 h 979055"/>
                <a:gd name="connsiteX47" fmla="*/ 3519055 w 5268993"/>
                <a:gd name="connsiteY47" fmla="*/ 83127 h 979055"/>
                <a:gd name="connsiteX48" fmla="*/ 3556000 w 5268993"/>
                <a:gd name="connsiteY48" fmla="*/ 73891 h 979055"/>
                <a:gd name="connsiteX49" fmla="*/ 3583710 w 5268993"/>
                <a:gd name="connsiteY49" fmla="*/ 64655 h 979055"/>
                <a:gd name="connsiteX50" fmla="*/ 3620655 w 5268993"/>
                <a:gd name="connsiteY50" fmla="*/ 55418 h 979055"/>
                <a:gd name="connsiteX51" fmla="*/ 3648364 w 5268993"/>
                <a:gd name="connsiteY51" fmla="*/ 46182 h 979055"/>
                <a:gd name="connsiteX52" fmla="*/ 3694546 w 5268993"/>
                <a:gd name="connsiteY52" fmla="*/ 36945 h 979055"/>
                <a:gd name="connsiteX53" fmla="*/ 3749964 w 5268993"/>
                <a:gd name="connsiteY53" fmla="*/ 18473 h 979055"/>
                <a:gd name="connsiteX54" fmla="*/ 3777673 w 5268993"/>
                <a:gd name="connsiteY54" fmla="*/ 9236 h 979055"/>
                <a:gd name="connsiteX55" fmla="*/ 3860800 w 5268993"/>
                <a:gd name="connsiteY55" fmla="*/ 0 h 979055"/>
                <a:gd name="connsiteX56" fmla="*/ 3934691 w 5268993"/>
                <a:gd name="connsiteY56" fmla="*/ 9236 h 979055"/>
                <a:gd name="connsiteX57" fmla="*/ 3971637 w 5268993"/>
                <a:gd name="connsiteY57" fmla="*/ 18473 h 979055"/>
                <a:gd name="connsiteX58" fmla="*/ 3999346 w 5268993"/>
                <a:gd name="connsiteY58" fmla="*/ 55418 h 979055"/>
                <a:gd name="connsiteX59" fmla="*/ 4027055 w 5268993"/>
                <a:gd name="connsiteY59" fmla="*/ 73891 h 979055"/>
                <a:gd name="connsiteX60" fmla="*/ 4082473 w 5268993"/>
                <a:gd name="connsiteY60" fmla="*/ 110836 h 979055"/>
                <a:gd name="connsiteX61" fmla="*/ 4137891 w 5268993"/>
                <a:gd name="connsiteY61" fmla="*/ 157018 h 979055"/>
                <a:gd name="connsiteX62" fmla="*/ 4184073 w 5268993"/>
                <a:gd name="connsiteY62" fmla="*/ 203200 h 979055"/>
                <a:gd name="connsiteX63" fmla="*/ 4193310 w 5268993"/>
                <a:gd name="connsiteY63" fmla="*/ 230909 h 979055"/>
                <a:gd name="connsiteX64" fmla="*/ 4221019 w 5268993"/>
                <a:gd name="connsiteY64" fmla="*/ 240145 h 979055"/>
                <a:gd name="connsiteX65" fmla="*/ 4248728 w 5268993"/>
                <a:gd name="connsiteY65" fmla="*/ 258618 h 979055"/>
                <a:gd name="connsiteX66" fmla="*/ 4276437 w 5268993"/>
                <a:gd name="connsiteY66" fmla="*/ 267855 h 979055"/>
                <a:gd name="connsiteX67" fmla="*/ 4304146 w 5268993"/>
                <a:gd name="connsiteY67" fmla="*/ 286327 h 979055"/>
                <a:gd name="connsiteX68" fmla="*/ 4396510 w 5268993"/>
                <a:gd name="connsiteY68" fmla="*/ 314036 h 979055"/>
                <a:gd name="connsiteX69" fmla="*/ 4424219 w 5268993"/>
                <a:gd name="connsiteY69" fmla="*/ 304800 h 979055"/>
                <a:gd name="connsiteX70" fmla="*/ 4433455 w 5268993"/>
                <a:gd name="connsiteY70" fmla="*/ 332509 h 979055"/>
                <a:gd name="connsiteX71" fmla="*/ 4627419 w 5268993"/>
                <a:gd name="connsiteY71" fmla="*/ 304800 h 979055"/>
                <a:gd name="connsiteX72" fmla="*/ 4812146 w 5268993"/>
                <a:gd name="connsiteY72" fmla="*/ 240145 h 979055"/>
                <a:gd name="connsiteX73" fmla="*/ 4895273 w 5268993"/>
                <a:gd name="connsiteY73" fmla="*/ 212436 h 979055"/>
                <a:gd name="connsiteX74" fmla="*/ 4950691 w 5268993"/>
                <a:gd name="connsiteY74" fmla="*/ 166255 h 979055"/>
                <a:gd name="connsiteX75" fmla="*/ 5006110 w 5268993"/>
                <a:gd name="connsiteY75" fmla="*/ 129309 h 979055"/>
                <a:gd name="connsiteX76" fmla="*/ 5080000 w 5268993"/>
                <a:gd name="connsiteY76" fmla="*/ 92364 h 979055"/>
                <a:gd name="connsiteX77" fmla="*/ 5163128 w 5268993"/>
                <a:gd name="connsiteY77" fmla="*/ 73891 h 979055"/>
                <a:gd name="connsiteX78" fmla="*/ 5226916 w 5268993"/>
                <a:gd name="connsiteY78" fmla="*/ 48851 h 979055"/>
                <a:gd name="connsiteX79" fmla="*/ 5247193 w 5268993"/>
                <a:gd name="connsiteY79" fmla="*/ 187397 h 979055"/>
                <a:gd name="connsiteX80" fmla="*/ 5249863 w 5268993"/>
                <a:gd name="connsiteY80" fmla="*/ 768711 h 979055"/>
                <a:gd name="connsiteX81" fmla="*/ 5264728 w 5268993"/>
                <a:gd name="connsiteY81" fmla="*/ 960582 h 979055"/>
                <a:gd name="connsiteX82" fmla="*/ 5255491 w 5268993"/>
                <a:gd name="connsiteY82" fmla="*/ 979055 h 979055"/>
                <a:gd name="connsiteX83" fmla="*/ 0 w 5268993"/>
                <a:gd name="connsiteY83" fmla="*/ 979055 h 979055"/>
                <a:gd name="connsiteX0" fmla="*/ 0 w 5258648"/>
                <a:gd name="connsiteY0" fmla="*/ 979055 h 979055"/>
                <a:gd name="connsiteX1" fmla="*/ 0 w 5258648"/>
                <a:gd name="connsiteY1" fmla="*/ 979055 h 979055"/>
                <a:gd name="connsiteX2" fmla="*/ 0 w 5258648"/>
                <a:gd name="connsiteY2" fmla="*/ 360218 h 979055"/>
                <a:gd name="connsiteX3" fmla="*/ 27710 w 5258648"/>
                <a:gd name="connsiteY3" fmla="*/ 360218 h 979055"/>
                <a:gd name="connsiteX4" fmla="*/ 110837 w 5258648"/>
                <a:gd name="connsiteY4" fmla="*/ 350982 h 979055"/>
                <a:gd name="connsiteX5" fmla="*/ 166255 w 5258648"/>
                <a:gd name="connsiteY5" fmla="*/ 332509 h 979055"/>
                <a:gd name="connsiteX6" fmla="*/ 230910 w 5258648"/>
                <a:gd name="connsiteY6" fmla="*/ 323273 h 979055"/>
                <a:gd name="connsiteX7" fmla="*/ 406400 w 5258648"/>
                <a:gd name="connsiteY7" fmla="*/ 295564 h 979055"/>
                <a:gd name="connsiteX8" fmla="*/ 461819 w 5258648"/>
                <a:gd name="connsiteY8" fmla="*/ 277091 h 979055"/>
                <a:gd name="connsiteX9" fmla="*/ 535710 w 5258648"/>
                <a:gd name="connsiteY9" fmla="*/ 258618 h 979055"/>
                <a:gd name="connsiteX10" fmla="*/ 563419 w 5258648"/>
                <a:gd name="connsiteY10" fmla="*/ 249382 h 979055"/>
                <a:gd name="connsiteX11" fmla="*/ 646546 w 5258648"/>
                <a:gd name="connsiteY11" fmla="*/ 230909 h 979055"/>
                <a:gd name="connsiteX12" fmla="*/ 674255 w 5258648"/>
                <a:gd name="connsiteY12" fmla="*/ 221673 h 979055"/>
                <a:gd name="connsiteX13" fmla="*/ 748146 w 5258648"/>
                <a:gd name="connsiteY13" fmla="*/ 203200 h 979055"/>
                <a:gd name="connsiteX14" fmla="*/ 775855 w 5258648"/>
                <a:gd name="connsiteY14" fmla="*/ 184727 h 979055"/>
                <a:gd name="connsiteX15" fmla="*/ 822037 w 5258648"/>
                <a:gd name="connsiteY15" fmla="*/ 175491 h 979055"/>
                <a:gd name="connsiteX16" fmla="*/ 849746 w 5258648"/>
                <a:gd name="connsiteY16" fmla="*/ 166255 h 979055"/>
                <a:gd name="connsiteX17" fmla="*/ 905164 w 5258648"/>
                <a:gd name="connsiteY17" fmla="*/ 138545 h 979055"/>
                <a:gd name="connsiteX18" fmla="*/ 932873 w 5258648"/>
                <a:gd name="connsiteY18" fmla="*/ 120073 h 979055"/>
                <a:gd name="connsiteX19" fmla="*/ 969819 w 5258648"/>
                <a:gd name="connsiteY19" fmla="*/ 110836 h 979055"/>
                <a:gd name="connsiteX20" fmla="*/ 1025237 w 5258648"/>
                <a:gd name="connsiteY20" fmla="*/ 92364 h 979055"/>
                <a:gd name="connsiteX21" fmla="*/ 1052946 w 5258648"/>
                <a:gd name="connsiteY21" fmla="*/ 73891 h 979055"/>
                <a:gd name="connsiteX22" fmla="*/ 1145310 w 5258648"/>
                <a:gd name="connsiteY22" fmla="*/ 46182 h 979055"/>
                <a:gd name="connsiteX23" fmla="*/ 1209964 w 5258648"/>
                <a:gd name="connsiteY23" fmla="*/ 36945 h 979055"/>
                <a:gd name="connsiteX24" fmla="*/ 1754910 w 5258648"/>
                <a:gd name="connsiteY24" fmla="*/ 46182 h 979055"/>
                <a:gd name="connsiteX25" fmla="*/ 1884219 w 5258648"/>
                <a:gd name="connsiteY25" fmla="*/ 64655 h 979055"/>
                <a:gd name="connsiteX26" fmla="*/ 1976582 w 5258648"/>
                <a:gd name="connsiteY26" fmla="*/ 101600 h 979055"/>
                <a:gd name="connsiteX27" fmla="*/ 2050473 w 5258648"/>
                <a:gd name="connsiteY27" fmla="*/ 138545 h 979055"/>
                <a:gd name="connsiteX28" fmla="*/ 2179782 w 5258648"/>
                <a:gd name="connsiteY28" fmla="*/ 212436 h 979055"/>
                <a:gd name="connsiteX29" fmla="*/ 2207491 w 5258648"/>
                <a:gd name="connsiteY29" fmla="*/ 230909 h 979055"/>
                <a:gd name="connsiteX30" fmla="*/ 2235200 w 5258648"/>
                <a:gd name="connsiteY30" fmla="*/ 249382 h 979055"/>
                <a:gd name="connsiteX31" fmla="*/ 2318328 w 5258648"/>
                <a:gd name="connsiteY31" fmla="*/ 277091 h 979055"/>
                <a:gd name="connsiteX32" fmla="*/ 2346037 w 5258648"/>
                <a:gd name="connsiteY32" fmla="*/ 286327 h 979055"/>
                <a:gd name="connsiteX33" fmla="*/ 2410691 w 5258648"/>
                <a:gd name="connsiteY33" fmla="*/ 295564 h 979055"/>
                <a:gd name="connsiteX34" fmla="*/ 2770910 w 5258648"/>
                <a:gd name="connsiteY34" fmla="*/ 304800 h 979055"/>
                <a:gd name="connsiteX35" fmla="*/ 2854037 w 5258648"/>
                <a:gd name="connsiteY35" fmla="*/ 286327 h 979055"/>
                <a:gd name="connsiteX36" fmla="*/ 2900219 w 5258648"/>
                <a:gd name="connsiteY36" fmla="*/ 277091 h 979055"/>
                <a:gd name="connsiteX37" fmla="*/ 2937164 w 5258648"/>
                <a:gd name="connsiteY37" fmla="*/ 267855 h 979055"/>
                <a:gd name="connsiteX38" fmla="*/ 3048000 w 5258648"/>
                <a:gd name="connsiteY38" fmla="*/ 249382 h 979055"/>
                <a:gd name="connsiteX39" fmla="*/ 3112655 w 5258648"/>
                <a:gd name="connsiteY39" fmla="*/ 221673 h 979055"/>
                <a:gd name="connsiteX40" fmla="*/ 3149600 w 5258648"/>
                <a:gd name="connsiteY40" fmla="*/ 212436 h 979055"/>
                <a:gd name="connsiteX41" fmla="*/ 3214255 w 5258648"/>
                <a:gd name="connsiteY41" fmla="*/ 184727 h 979055"/>
                <a:gd name="connsiteX42" fmla="*/ 3269673 w 5258648"/>
                <a:gd name="connsiteY42" fmla="*/ 166255 h 979055"/>
                <a:gd name="connsiteX43" fmla="*/ 3343564 w 5258648"/>
                <a:gd name="connsiteY43" fmla="*/ 147782 h 979055"/>
                <a:gd name="connsiteX44" fmla="*/ 3389746 w 5258648"/>
                <a:gd name="connsiteY44" fmla="*/ 129309 h 979055"/>
                <a:gd name="connsiteX45" fmla="*/ 3417455 w 5258648"/>
                <a:gd name="connsiteY45" fmla="*/ 120073 h 979055"/>
                <a:gd name="connsiteX46" fmla="*/ 3491346 w 5258648"/>
                <a:gd name="connsiteY46" fmla="*/ 101600 h 979055"/>
                <a:gd name="connsiteX47" fmla="*/ 3519055 w 5258648"/>
                <a:gd name="connsiteY47" fmla="*/ 83127 h 979055"/>
                <a:gd name="connsiteX48" fmla="*/ 3556000 w 5258648"/>
                <a:gd name="connsiteY48" fmla="*/ 73891 h 979055"/>
                <a:gd name="connsiteX49" fmla="*/ 3583710 w 5258648"/>
                <a:gd name="connsiteY49" fmla="*/ 64655 h 979055"/>
                <a:gd name="connsiteX50" fmla="*/ 3620655 w 5258648"/>
                <a:gd name="connsiteY50" fmla="*/ 55418 h 979055"/>
                <a:gd name="connsiteX51" fmla="*/ 3648364 w 5258648"/>
                <a:gd name="connsiteY51" fmla="*/ 46182 h 979055"/>
                <a:gd name="connsiteX52" fmla="*/ 3694546 w 5258648"/>
                <a:gd name="connsiteY52" fmla="*/ 36945 h 979055"/>
                <a:gd name="connsiteX53" fmla="*/ 3749964 w 5258648"/>
                <a:gd name="connsiteY53" fmla="*/ 18473 h 979055"/>
                <a:gd name="connsiteX54" fmla="*/ 3777673 w 5258648"/>
                <a:gd name="connsiteY54" fmla="*/ 9236 h 979055"/>
                <a:gd name="connsiteX55" fmla="*/ 3860800 w 5258648"/>
                <a:gd name="connsiteY55" fmla="*/ 0 h 979055"/>
                <a:gd name="connsiteX56" fmla="*/ 3934691 w 5258648"/>
                <a:gd name="connsiteY56" fmla="*/ 9236 h 979055"/>
                <a:gd name="connsiteX57" fmla="*/ 3971637 w 5258648"/>
                <a:gd name="connsiteY57" fmla="*/ 18473 h 979055"/>
                <a:gd name="connsiteX58" fmla="*/ 3999346 w 5258648"/>
                <a:gd name="connsiteY58" fmla="*/ 55418 h 979055"/>
                <a:gd name="connsiteX59" fmla="*/ 4027055 w 5258648"/>
                <a:gd name="connsiteY59" fmla="*/ 73891 h 979055"/>
                <a:gd name="connsiteX60" fmla="*/ 4082473 w 5258648"/>
                <a:gd name="connsiteY60" fmla="*/ 110836 h 979055"/>
                <a:gd name="connsiteX61" fmla="*/ 4137891 w 5258648"/>
                <a:gd name="connsiteY61" fmla="*/ 157018 h 979055"/>
                <a:gd name="connsiteX62" fmla="*/ 4184073 w 5258648"/>
                <a:gd name="connsiteY62" fmla="*/ 203200 h 979055"/>
                <a:gd name="connsiteX63" fmla="*/ 4193310 w 5258648"/>
                <a:gd name="connsiteY63" fmla="*/ 230909 h 979055"/>
                <a:gd name="connsiteX64" fmla="*/ 4221019 w 5258648"/>
                <a:gd name="connsiteY64" fmla="*/ 240145 h 979055"/>
                <a:gd name="connsiteX65" fmla="*/ 4248728 w 5258648"/>
                <a:gd name="connsiteY65" fmla="*/ 258618 h 979055"/>
                <a:gd name="connsiteX66" fmla="*/ 4276437 w 5258648"/>
                <a:gd name="connsiteY66" fmla="*/ 267855 h 979055"/>
                <a:gd name="connsiteX67" fmla="*/ 4304146 w 5258648"/>
                <a:gd name="connsiteY67" fmla="*/ 286327 h 979055"/>
                <a:gd name="connsiteX68" fmla="*/ 4396510 w 5258648"/>
                <a:gd name="connsiteY68" fmla="*/ 314036 h 979055"/>
                <a:gd name="connsiteX69" fmla="*/ 4424219 w 5258648"/>
                <a:gd name="connsiteY69" fmla="*/ 304800 h 979055"/>
                <a:gd name="connsiteX70" fmla="*/ 4433455 w 5258648"/>
                <a:gd name="connsiteY70" fmla="*/ 332509 h 979055"/>
                <a:gd name="connsiteX71" fmla="*/ 4627419 w 5258648"/>
                <a:gd name="connsiteY71" fmla="*/ 304800 h 979055"/>
                <a:gd name="connsiteX72" fmla="*/ 4812146 w 5258648"/>
                <a:gd name="connsiteY72" fmla="*/ 240145 h 979055"/>
                <a:gd name="connsiteX73" fmla="*/ 4895273 w 5258648"/>
                <a:gd name="connsiteY73" fmla="*/ 212436 h 979055"/>
                <a:gd name="connsiteX74" fmla="*/ 4950691 w 5258648"/>
                <a:gd name="connsiteY74" fmla="*/ 166255 h 979055"/>
                <a:gd name="connsiteX75" fmla="*/ 5006110 w 5258648"/>
                <a:gd name="connsiteY75" fmla="*/ 129309 h 979055"/>
                <a:gd name="connsiteX76" fmla="*/ 5080000 w 5258648"/>
                <a:gd name="connsiteY76" fmla="*/ 92364 h 979055"/>
                <a:gd name="connsiteX77" fmla="*/ 5163128 w 5258648"/>
                <a:gd name="connsiteY77" fmla="*/ 73891 h 979055"/>
                <a:gd name="connsiteX78" fmla="*/ 5226916 w 5258648"/>
                <a:gd name="connsiteY78" fmla="*/ 48851 h 979055"/>
                <a:gd name="connsiteX79" fmla="*/ 5247193 w 5258648"/>
                <a:gd name="connsiteY79" fmla="*/ 187397 h 979055"/>
                <a:gd name="connsiteX80" fmla="*/ 5249863 w 5258648"/>
                <a:gd name="connsiteY80" fmla="*/ 768711 h 979055"/>
                <a:gd name="connsiteX81" fmla="*/ 5252822 w 5258648"/>
                <a:gd name="connsiteY81" fmla="*/ 970107 h 979055"/>
                <a:gd name="connsiteX82" fmla="*/ 5255491 w 5258648"/>
                <a:gd name="connsiteY82" fmla="*/ 979055 h 979055"/>
                <a:gd name="connsiteX83" fmla="*/ 0 w 5258648"/>
                <a:gd name="connsiteY83" fmla="*/ 979055 h 979055"/>
                <a:gd name="connsiteX0" fmla="*/ 0 w 5256231"/>
                <a:gd name="connsiteY0" fmla="*/ 979055 h 979055"/>
                <a:gd name="connsiteX1" fmla="*/ 0 w 5256231"/>
                <a:gd name="connsiteY1" fmla="*/ 979055 h 979055"/>
                <a:gd name="connsiteX2" fmla="*/ 0 w 5256231"/>
                <a:gd name="connsiteY2" fmla="*/ 360218 h 979055"/>
                <a:gd name="connsiteX3" fmla="*/ 27710 w 5256231"/>
                <a:gd name="connsiteY3" fmla="*/ 360218 h 979055"/>
                <a:gd name="connsiteX4" fmla="*/ 110837 w 5256231"/>
                <a:gd name="connsiteY4" fmla="*/ 350982 h 979055"/>
                <a:gd name="connsiteX5" fmla="*/ 166255 w 5256231"/>
                <a:gd name="connsiteY5" fmla="*/ 332509 h 979055"/>
                <a:gd name="connsiteX6" fmla="*/ 230910 w 5256231"/>
                <a:gd name="connsiteY6" fmla="*/ 323273 h 979055"/>
                <a:gd name="connsiteX7" fmla="*/ 406400 w 5256231"/>
                <a:gd name="connsiteY7" fmla="*/ 295564 h 979055"/>
                <a:gd name="connsiteX8" fmla="*/ 461819 w 5256231"/>
                <a:gd name="connsiteY8" fmla="*/ 277091 h 979055"/>
                <a:gd name="connsiteX9" fmla="*/ 535710 w 5256231"/>
                <a:gd name="connsiteY9" fmla="*/ 258618 h 979055"/>
                <a:gd name="connsiteX10" fmla="*/ 563419 w 5256231"/>
                <a:gd name="connsiteY10" fmla="*/ 249382 h 979055"/>
                <a:gd name="connsiteX11" fmla="*/ 646546 w 5256231"/>
                <a:gd name="connsiteY11" fmla="*/ 230909 h 979055"/>
                <a:gd name="connsiteX12" fmla="*/ 674255 w 5256231"/>
                <a:gd name="connsiteY12" fmla="*/ 221673 h 979055"/>
                <a:gd name="connsiteX13" fmla="*/ 748146 w 5256231"/>
                <a:gd name="connsiteY13" fmla="*/ 203200 h 979055"/>
                <a:gd name="connsiteX14" fmla="*/ 775855 w 5256231"/>
                <a:gd name="connsiteY14" fmla="*/ 184727 h 979055"/>
                <a:gd name="connsiteX15" fmla="*/ 822037 w 5256231"/>
                <a:gd name="connsiteY15" fmla="*/ 175491 h 979055"/>
                <a:gd name="connsiteX16" fmla="*/ 849746 w 5256231"/>
                <a:gd name="connsiteY16" fmla="*/ 166255 h 979055"/>
                <a:gd name="connsiteX17" fmla="*/ 905164 w 5256231"/>
                <a:gd name="connsiteY17" fmla="*/ 138545 h 979055"/>
                <a:gd name="connsiteX18" fmla="*/ 932873 w 5256231"/>
                <a:gd name="connsiteY18" fmla="*/ 120073 h 979055"/>
                <a:gd name="connsiteX19" fmla="*/ 969819 w 5256231"/>
                <a:gd name="connsiteY19" fmla="*/ 110836 h 979055"/>
                <a:gd name="connsiteX20" fmla="*/ 1025237 w 5256231"/>
                <a:gd name="connsiteY20" fmla="*/ 92364 h 979055"/>
                <a:gd name="connsiteX21" fmla="*/ 1052946 w 5256231"/>
                <a:gd name="connsiteY21" fmla="*/ 73891 h 979055"/>
                <a:gd name="connsiteX22" fmla="*/ 1145310 w 5256231"/>
                <a:gd name="connsiteY22" fmla="*/ 46182 h 979055"/>
                <a:gd name="connsiteX23" fmla="*/ 1209964 w 5256231"/>
                <a:gd name="connsiteY23" fmla="*/ 36945 h 979055"/>
                <a:gd name="connsiteX24" fmla="*/ 1754910 w 5256231"/>
                <a:gd name="connsiteY24" fmla="*/ 46182 h 979055"/>
                <a:gd name="connsiteX25" fmla="*/ 1884219 w 5256231"/>
                <a:gd name="connsiteY25" fmla="*/ 64655 h 979055"/>
                <a:gd name="connsiteX26" fmla="*/ 1976582 w 5256231"/>
                <a:gd name="connsiteY26" fmla="*/ 101600 h 979055"/>
                <a:gd name="connsiteX27" fmla="*/ 2050473 w 5256231"/>
                <a:gd name="connsiteY27" fmla="*/ 138545 h 979055"/>
                <a:gd name="connsiteX28" fmla="*/ 2179782 w 5256231"/>
                <a:gd name="connsiteY28" fmla="*/ 212436 h 979055"/>
                <a:gd name="connsiteX29" fmla="*/ 2207491 w 5256231"/>
                <a:gd name="connsiteY29" fmla="*/ 230909 h 979055"/>
                <a:gd name="connsiteX30" fmla="*/ 2235200 w 5256231"/>
                <a:gd name="connsiteY30" fmla="*/ 249382 h 979055"/>
                <a:gd name="connsiteX31" fmla="*/ 2318328 w 5256231"/>
                <a:gd name="connsiteY31" fmla="*/ 277091 h 979055"/>
                <a:gd name="connsiteX32" fmla="*/ 2346037 w 5256231"/>
                <a:gd name="connsiteY32" fmla="*/ 286327 h 979055"/>
                <a:gd name="connsiteX33" fmla="*/ 2410691 w 5256231"/>
                <a:gd name="connsiteY33" fmla="*/ 295564 h 979055"/>
                <a:gd name="connsiteX34" fmla="*/ 2770910 w 5256231"/>
                <a:gd name="connsiteY34" fmla="*/ 304800 h 979055"/>
                <a:gd name="connsiteX35" fmla="*/ 2854037 w 5256231"/>
                <a:gd name="connsiteY35" fmla="*/ 286327 h 979055"/>
                <a:gd name="connsiteX36" fmla="*/ 2900219 w 5256231"/>
                <a:gd name="connsiteY36" fmla="*/ 277091 h 979055"/>
                <a:gd name="connsiteX37" fmla="*/ 2937164 w 5256231"/>
                <a:gd name="connsiteY37" fmla="*/ 267855 h 979055"/>
                <a:gd name="connsiteX38" fmla="*/ 3048000 w 5256231"/>
                <a:gd name="connsiteY38" fmla="*/ 249382 h 979055"/>
                <a:gd name="connsiteX39" fmla="*/ 3112655 w 5256231"/>
                <a:gd name="connsiteY39" fmla="*/ 221673 h 979055"/>
                <a:gd name="connsiteX40" fmla="*/ 3149600 w 5256231"/>
                <a:gd name="connsiteY40" fmla="*/ 212436 h 979055"/>
                <a:gd name="connsiteX41" fmla="*/ 3214255 w 5256231"/>
                <a:gd name="connsiteY41" fmla="*/ 184727 h 979055"/>
                <a:gd name="connsiteX42" fmla="*/ 3269673 w 5256231"/>
                <a:gd name="connsiteY42" fmla="*/ 166255 h 979055"/>
                <a:gd name="connsiteX43" fmla="*/ 3343564 w 5256231"/>
                <a:gd name="connsiteY43" fmla="*/ 147782 h 979055"/>
                <a:gd name="connsiteX44" fmla="*/ 3389746 w 5256231"/>
                <a:gd name="connsiteY44" fmla="*/ 129309 h 979055"/>
                <a:gd name="connsiteX45" fmla="*/ 3417455 w 5256231"/>
                <a:gd name="connsiteY45" fmla="*/ 120073 h 979055"/>
                <a:gd name="connsiteX46" fmla="*/ 3491346 w 5256231"/>
                <a:gd name="connsiteY46" fmla="*/ 101600 h 979055"/>
                <a:gd name="connsiteX47" fmla="*/ 3519055 w 5256231"/>
                <a:gd name="connsiteY47" fmla="*/ 83127 h 979055"/>
                <a:gd name="connsiteX48" fmla="*/ 3556000 w 5256231"/>
                <a:gd name="connsiteY48" fmla="*/ 73891 h 979055"/>
                <a:gd name="connsiteX49" fmla="*/ 3583710 w 5256231"/>
                <a:gd name="connsiteY49" fmla="*/ 64655 h 979055"/>
                <a:gd name="connsiteX50" fmla="*/ 3620655 w 5256231"/>
                <a:gd name="connsiteY50" fmla="*/ 55418 h 979055"/>
                <a:gd name="connsiteX51" fmla="*/ 3648364 w 5256231"/>
                <a:gd name="connsiteY51" fmla="*/ 46182 h 979055"/>
                <a:gd name="connsiteX52" fmla="*/ 3694546 w 5256231"/>
                <a:gd name="connsiteY52" fmla="*/ 36945 h 979055"/>
                <a:gd name="connsiteX53" fmla="*/ 3749964 w 5256231"/>
                <a:gd name="connsiteY53" fmla="*/ 18473 h 979055"/>
                <a:gd name="connsiteX54" fmla="*/ 3777673 w 5256231"/>
                <a:gd name="connsiteY54" fmla="*/ 9236 h 979055"/>
                <a:gd name="connsiteX55" fmla="*/ 3860800 w 5256231"/>
                <a:gd name="connsiteY55" fmla="*/ 0 h 979055"/>
                <a:gd name="connsiteX56" fmla="*/ 3934691 w 5256231"/>
                <a:gd name="connsiteY56" fmla="*/ 9236 h 979055"/>
                <a:gd name="connsiteX57" fmla="*/ 3971637 w 5256231"/>
                <a:gd name="connsiteY57" fmla="*/ 18473 h 979055"/>
                <a:gd name="connsiteX58" fmla="*/ 3999346 w 5256231"/>
                <a:gd name="connsiteY58" fmla="*/ 55418 h 979055"/>
                <a:gd name="connsiteX59" fmla="*/ 4027055 w 5256231"/>
                <a:gd name="connsiteY59" fmla="*/ 73891 h 979055"/>
                <a:gd name="connsiteX60" fmla="*/ 4082473 w 5256231"/>
                <a:gd name="connsiteY60" fmla="*/ 110836 h 979055"/>
                <a:gd name="connsiteX61" fmla="*/ 4137891 w 5256231"/>
                <a:gd name="connsiteY61" fmla="*/ 157018 h 979055"/>
                <a:gd name="connsiteX62" fmla="*/ 4184073 w 5256231"/>
                <a:gd name="connsiteY62" fmla="*/ 203200 h 979055"/>
                <a:gd name="connsiteX63" fmla="*/ 4193310 w 5256231"/>
                <a:gd name="connsiteY63" fmla="*/ 230909 h 979055"/>
                <a:gd name="connsiteX64" fmla="*/ 4221019 w 5256231"/>
                <a:gd name="connsiteY64" fmla="*/ 240145 h 979055"/>
                <a:gd name="connsiteX65" fmla="*/ 4248728 w 5256231"/>
                <a:gd name="connsiteY65" fmla="*/ 258618 h 979055"/>
                <a:gd name="connsiteX66" fmla="*/ 4276437 w 5256231"/>
                <a:gd name="connsiteY66" fmla="*/ 267855 h 979055"/>
                <a:gd name="connsiteX67" fmla="*/ 4304146 w 5256231"/>
                <a:gd name="connsiteY67" fmla="*/ 286327 h 979055"/>
                <a:gd name="connsiteX68" fmla="*/ 4396510 w 5256231"/>
                <a:gd name="connsiteY68" fmla="*/ 314036 h 979055"/>
                <a:gd name="connsiteX69" fmla="*/ 4424219 w 5256231"/>
                <a:gd name="connsiteY69" fmla="*/ 304800 h 979055"/>
                <a:gd name="connsiteX70" fmla="*/ 4433455 w 5256231"/>
                <a:gd name="connsiteY70" fmla="*/ 332509 h 979055"/>
                <a:gd name="connsiteX71" fmla="*/ 4627419 w 5256231"/>
                <a:gd name="connsiteY71" fmla="*/ 304800 h 979055"/>
                <a:gd name="connsiteX72" fmla="*/ 4812146 w 5256231"/>
                <a:gd name="connsiteY72" fmla="*/ 240145 h 979055"/>
                <a:gd name="connsiteX73" fmla="*/ 4895273 w 5256231"/>
                <a:gd name="connsiteY73" fmla="*/ 212436 h 979055"/>
                <a:gd name="connsiteX74" fmla="*/ 4950691 w 5256231"/>
                <a:gd name="connsiteY74" fmla="*/ 166255 h 979055"/>
                <a:gd name="connsiteX75" fmla="*/ 5006110 w 5256231"/>
                <a:gd name="connsiteY75" fmla="*/ 129309 h 979055"/>
                <a:gd name="connsiteX76" fmla="*/ 5080000 w 5256231"/>
                <a:gd name="connsiteY76" fmla="*/ 92364 h 979055"/>
                <a:gd name="connsiteX77" fmla="*/ 5163128 w 5256231"/>
                <a:gd name="connsiteY77" fmla="*/ 73891 h 979055"/>
                <a:gd name="connsiteX78" fmla="*/ 5226916 w 5256231"/>
                <a:gd name="connsiteY78" fmla="*/ 48851 h 979055"/>
                <a:gd name="connsiteX79" fmla="*/ 5247193 w 5256231"/>
                <a:gd name="connsiteY79" fmla="*/ 187397 h 979055"/>
                <a:gd name="connsiteX80" fmla="*/ 5249863 w 5256231"/>
                <a:gd name="connsiteY80" fmla="*/ 768711 h 979055"/>
                <a:gd name="connsiteX81" fmla="*/ 5252822 w 5256231"/>
                <a:gd name="connsiteY81" fmla="*/ 970107 h 979055"/>
                <a:gd name="connsiteX82" fmla="*/ 5255491 w 5256231"/>
                <a:gd name="connsiteY82" fmla="*/ 979055 h 979055"/>
                <a:gd name="connsiteX83" fmla="*/ 0 w 5256231"/>
                <a:gd name="connsiteY83" fmla="*/ 979055 h 979055"/>
                <a:gd name="connsiteX0" fmla="*/ 0 w 5270074"/>
                <a:gd name="connsiteY0" fmla="*/ 979055 h 979055"/>
                <a:gd name="connsiteX1" fmla="*/ 0 w 5270074"/>
                <a:gd name="connsiteY1" fmla="*/ 979055 h 979055"/>
                <a:gd name="connsiteX2" fmla="*/ 0 w 5270074"/>
                <a:gd name="connsiteY2" fmla="*/ 360218 h 979055"/>
                <a:gd name="connsiteX3" fmla="*/ 27710 w 5270074"/>
                <a:gd name="connsiteY3" fmla="*/ 360218 h 979055"/>
                <a:gd name="connsiteX4" fmla="*/ 110837 w 5270074"/>
                <a:gd name="connsiteY4" fmla="*/ 350982 h 979055"/>
                <a:gd name="connsiteX5" fmla="*/ 166255 w 5270074"/>
                <a:gd name="connsiteY5" fmla="*/ 332509 h 979055"/>
                <a:gd name="connsiteX6" fmla="*/ 230910 w 5270074"/>
                <a:gd name="connsiteY6" fmla="*/ 323273 h 979055"/>
                <a:gd name="connsiteX7" fmla="*/ 406400 w 5270074"/>
                <a:gd name="connsiteY7" fmla="*/ 295564 h 979055"/>
                <a:gd name="connsiteX8" fmla="*/ 461819 w 5270074"/>
                <a:gd name="connsiteY8" fmla="*/ 277091 h 979055"/>
                <a:gd name="connsiteX9" fmla="*/ 535710 w 5270074"/>
                <a:gd name="connsiteY9" fmla="*/ 258618 h 979055"/>
                <a:gd name="connsiteX10" fmla="*/ 563419 w 5270074"/>
                <a:gd name="connsiteY10" fmla="*/ 249382 h 979055"/>
                <a:gd name="connsiteX11" fmla="*/ 646546 w 5270074"/>
                <a:gd name="connsiteY11" fmla="*/ 230909 h 979055"/>
                <a:gd name="connsiteX12" fmla="*/ 674255 w 5270074"/>
                <a:gd name="connsiteY12" fmla="*/ 221673 h 979055"/>
                <a:gd name="connsiteX13" fmla="*/ 748146 w 5270074"/>
                <a:gd name="connsiteY13" fmla="*/ 203200 h 979055"/>
                <a:gd name="connsiteX14" fmla="*/ 775855 w 5270074"/>
                <a:gd name="connsiteY14" fmla="*/ 184727 h 979055"/>
                <a:gd name="connsiteX15" fmla="*/ 822037 w 5270074"/>
                <a:gd name="connsiteY15" fmla="*/ 175491 h 979055"/>
                <a:gd name="connsiteX16" fmla="*/ 849746 w 5270074"/>
                <a:gd name="connsiteY16" fmla="*/ 166255 h 979055"/>
                <a:gd name="connsiteX17" fmla="*/ 905164 w 5270074"/>
                <a:gd name="connsiteY17" fmla="*/ 138545 h 979055"/>
                <a:gd name="connsiteX18" fmla="*/ 932873 w 5270074"/>
                <a:gd name="connsiteY18" fmla="*/ 120073 h 979055"/>
                <a:gd name="connsiteX19" fmla="*/ 969819 w 5270074"/>
                <a:gd name="connsiteY19" fmla="*/ 110836 h 979055"/>
                <a:gd name="connsiteX20" fmla="*/ 1025237 w 5270074"/>
                <a:gd name="connsiteY20" fmla="*/ 92364 h 979055"/>
                <a:gd name="connsiteX21" fmla="*/ 1052946 w 5270074"/>
                <a:gd name="connsiteY21" fmla="*/ 73891 h 979055"/>
                <a:gd name="connsiteX22" fmla="*/ 1145310 w 5270074"/>
                <a:gd name="connsiteY22" fmla="*/ 46182 h 979055"/>
                <a:gd name="connsiteX23" fmla="*/ 1209964 w 5270074"/>
                <a:gd name="connsiteY23" fmla="*/ 36945 h 979055"/>
                <a:gd name="connsiteX24" fmla="*/ 1754910 w 5270074"/>
                <a:gd name="connsiteY24" fmla="*/ 46182 h 979055"/>
                <a:gd name="connsiteX25" fmla="*/ 1884219 w 5270074"/>
                <a:gd name="connsiteY25" fmla="*/ 64655 h 979055"/>
                <a:gd name="connsiteX26" fmla="*/ 1976582 w 5270074"/>
                <a:gd name="connsiteY26" fmla="*/ 101600 h 979055"/>
                <a:gd name="connsiteX27" fmla="*/ 2050473 w 5270074"/>
                <a:gd name="connsiteY27" fmla="*/ 138545 h 979055"/>
                <a:gd name="connsiteX28" fmla="*/ 2179782 w 5270074"/>
                <a:gd name="connsiteY28" fmla="*/ 212436 h 979055"/>
                <a:gd name="connsiteX29" fmla="*/ 2207491 w 5270074"/>
                <a:gd name="connsiteY29" fmla="*/ 230909 h 979055"/>
                <a:gd name="connsiteX30" fmla="*/ 2235200 w 5270074"/>
                <a:gd name="connsiteY30" fmla="*/ 249382 h 979055"/>
                <a:gd name="connsiteX31" fmla="*/ 2318328 w 5270074"/>
                <a:gd name="connsiteY31" fmla="*/ 277091 h 979055"/>
                <a:gd name="connsiteX32" fmla="*/ 2346037 w 5270074"/>
                <a:gd name="connsiteY32" fmla="*/ 286327 h 979055"/>
                <a:gd name="connsiteX33" fmla="*/ 2410691 w 5270074"/>
                <a:gd name="connsiteY33" fmla="*/ 295564 h 979055"/>
                <a:gd name="connsiteX34" fmla="*/ 2770910 w 5270074"/>
                <a:gd name="connsiteY34" fmla="*/ 304800 h 979055"/>
                <a:gd name="connsiteX35" fmla="*/ 2854037 w 5270074"/>
                <a:gd name="connsiteY35" fmla="*/ 286327 h 979055"/>
                <a:gd name="connsiteX36" fmla="*/ 2900219 w 5270074"/>
                <a:gd name="connsiteY36" fmla="*/ 277091 h 979055"/>
                <a:gd name="connsiteX37" fmla="*/ 2937164 w 5270074"/>
                <a:gd name="connsiteY37" fmla="*/ 267855 h 979055"/>
                <a:gd name="connsiteX38" fmla="*/ 3048000 w 5270074"/>
                <a:gd name="connsiteY38" fmla="*/ 249382 h 979055"/>
                <a:gd name="connsiteX39" fmla="*/ 3112655 w 5270074"/>
                <a:gd name="connsiteY39" fmla="*/ 221673 h 979055"/>
                <a:gd name="connsiteX40" fmla="*/ 3149600 w 5270074"/>
                <a:gd name="connsiteY40" fmla="*/ 212436 h 979055"/>
                <a:gd name="connsiteX41" fmla="*/ 3214255 w 5270074"/>
                <a:gd name="connsiteY41" fmla="*/ 184727 h 979055"/>
                <a:gd name="connsiteX42" fmla="*/ 3269673 w 5270074"/>
                <a:gd name="connsiteY42" fmla="*/ 166255 h 979055"/>
                <a:gd name="connsiteX43" fmla="*/ 3343564 w 5270074"/>
                <a:gd name="connsiteY43" fmla="*/ 147782 h 979055"/>
                <a:gd name="connsiteX44" fmla="*/ 3389746 w 5270074"/>
                <a:gd name="connsiteY44" fmla="*/ 129309 h 979055"/>
                <a:gd name="connsiteX45" fmla="*/ 3417455 w 5270074"/>
                <a:gd name="connsiteY45" fmla="*/ 120073 h 979055"/>
                <a:gd name="connsiteX46" fmla="*/ 3491346 w 5270074"/>
                <a:gd name="connsiteY46" fmla="*/ 101600 h 979055"/>
                <a:gd name="connsiteX47" fmla="*/ 3519055 w 5270074"/>
                <a:gd name="connsiteY47" fmla="*/ 83127 h 979055"/>
                <a:gd name="connsiteX48" fmla="*/ 3556000 w 5270074"/>
                <a:gd name="connsiteY48" fmla="*/ 73891 h 979055"/>
                <a:gd name="connsiteX49" fmla="*/ 3583710 w 5270074"/>
                <a:gd name="connsiteY49" fmla="*/ 64655 h 979055"/>
                <a:gd name="connsiteX50" fmla="*/ 3620655 w 5270074"/>
                <a:gd name="connsiteY50" fmla="*/ 55418 h 979055"/>
                <a:gd name="connsiteX51" fmla="*/ 3648364 w 5270074"/>
                <a:gd name="connsiteY51" fmla="*/ 46182 h 979055"/>
                <a:gd name="connsiteX52" fmla="*/ 3694546 w 5270074"/>
                <a:gd name="connsiteY52" fmla="*/ 36945 h 979055"/>
                <a:gd name="connsiteX53" fmla="*/ 3749964 w 5270074"/>
                <a:gd name="connsiteY53" fmla="*/ 18473 h 979055"/>
                <a:gd name="connsiteX54" fmla="*/ 3777673 w 5270074"/>
                <a:gd name="connsiteY54" fmla="*/ 9236 h 979055"/>
                <a:gd name="connsiteX55" fmla="*/ 3860800 w 5270074"/>
                <a:gd name="connsiteY55" fmla="*/ 0 h 979055"/>
                <a:gd name="connsiteX56" fmla="*/ 3934691 w 5270074"/>
                <a:gd name="connsiteY56" fmla="*/ 9236 h 979055"/>
                <a:gd name="connsiteX57" fmla="*/ 3971637 w 5270074"/>
                <a:gd name="connsiteY57" fmla="*/ 18473 h 979055"/>
                <a:gd name="connsiteX58" fmla="*/ 3999346 w 5270074"/>
                <a:gd name="connsiteY58" fmla="*/ 55418 h 979055"/>
                <a:gd name="connsiteX59" fmla="*/ 4027055 w 5270074"/>
                <a:gd name="connsiteY59" fmla="*/ 73891 h 979055"/>
                <a:gd name="connsiteX60" fmla="*/ 4082473 w 5270074"/>
                <a:gd name="connsiteY60" fmla="*/ 110836 h 979055"/>
                <a:gd name="connsiteX61" fmla="*/ 4137891 w 5270074"/>
                <a:gd name="connsiteY61" fmla="*/ 157018 h 979055"/>
                <a:gd name="connsiteX62" fmla="*/ 4184073 w 5270074"/>
                <a:gd name="connsiteY62" fmla="*/ 203200 h 979055"/>
                <a:gd name="connsiteX63" fmla="*/ 4193310 w 5270074"/>
                <a:gd name="connsiteY63" fmla="*/ 230909 h 979055"/>
                <a:gd name="connsiteX64" fmla="*/ 4221019 w 5270074"/>
                <a:gd name="connsiteY64" fmla="*/ 240145 h 979055"/>
                <a:gd name="connsiteX65" fmla="*/ 4248728 w 5270074"/>
                <a:gd name="connsiteY65" fmla="*/ 258618 h 979055"/>
                <a:gd name="connsiteX66" fmla="*/ 4276437 w 5270074"/>
                <a:gd name="connsiteY66" fmla="*/ 267855 h 979055"/>
                <a:gd name="connsiteX67" fmla="*/ 4304146 w 5270074"/>
                <a:gd name="connsiteY67" fmla="*/ 286327 h 979055"/>
                <a:gd name="connsiteX68" fmla="*/ 4396510 w 5270074"/>
                <a:gd name="connsiteY68" fmla="*/ 314036 h 979055"/>
                <a:gd name="connsiteX69" fmla="*/ 4424219 w 5270074"/>
                <a:gd name="connsiteY69" fmla="*/ 304800 h 979055"/>
                <a:gd name="connsiteX70" fmla="*/ 4433455 w 5270074"/>
                <a:gd name="connsiteY70" fmla="*/ 332509 h 979055"/>
                <a:gd name="connsiteX71" fmla="*/ 4627419 w 5270074"/>
                <a:gd name="connsiteY71" fmla="*/ 304800 h 979055"/>
                <a:gd name="connsiteX72" fmla="*/ 4812146 w 5270074"/>
                <a:gd name="connsiteY72" fmla="*/ 240145 h 979055"/>
                <a:gd name="connsiteX73" fmla="*/ 4895273 w 5270074"/>
                <a:gd name="connsiteY73" fmla="*/ 212436 h 979055"/>
                <a:gd name="connsiteX74" fmla="*/ 4950691 w 5270074"/>
                <a:gd name="connsiteY74" fmla="*/ 166255 h 979055"/>
                <a:gd name="connsiteX75" fmla="*/ 5006110 w 5270074"/>
                <a:gd name="connsiteY75" fmla="*/ 129309 h 979055"/>
                <a:gd name="connsiteX76" fmla="*/ 5080000 w 5270074"/>
                <a:gd name="connsiteY76" fmla="*/ 92364 h 979055"/>
                <a:gd name="connsiteX77" fmla="*/ 5163128 w 5270074"/>
                <a:gd name="connsiteY77" fmla="*/ 73891 h 979055"/>
                <a:gd name="connsiteX78" fmla="*/ 5226916 w 5270074"/>
                <a:gd name="connsiteY78" fmla="*/ 48851 h 979055"/>
                <a:gd name="connsiteX79" fmla="*/ 5247193 w 5270074"/>
                <a:gd name="connsiteY79" fmla="*/ 187397 h 979055"/>
                <a:gd name="connsiteX80" fmla="*/ 5249863 w 5270074"/>
                <a:gd name="connsiteY80" fmla="*/ 768711 h 979055"/>
                <a:gd name="connsiteX81" fmla="*/ 5252822 w 5270074"/>
                <a:gd name="connsiteY81" fmla="*/ 970107 h 979055"/>
                <a:gd name="connsiteX82" fmla="*/ 5269778 w 5270074"/>
                <a:gd name="connsiteY82" fmla="*/ 969530 h 979055"/>
                <a:gd name="connsiteX83" fmla="*/ 0 w 5270074"/>
                <a:gd name="connsiteY83" fmla="*/ 979055 h 979055"/>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10691 w 5270074"/>
                <a:gd name="connsiteY33" fmla="*/ 295564 h 994569"/>
                <a:gd name="connsiteX34" fmla="*/ 2770910 w 5270074"/>
                <a:gd name="connsiteY34" fmla="*/ 304800 h 994569"/>
                <a:gd name="connsiteX35" fmla="*/ 2854037 w 5270074"/>
                <a:gd name="connsiteY35" fmla="*/ 286327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0 w 5270074"/>
                <a:gd name="connsiteY84"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10691 w 5270074"/>
                <a:gd name="connsiteY33" fmla="*/ 295564 h 994569"/>
                <a:gd name="connsiteX34" fmla="*/ 2770910 w 5270074"/>
                <a:gd name="connsiteY34" fmla="*/ 304800 h 994569"/>
                <a:gd name="connsiteX35" fmla="*/ 2854037 w 5270074"/>
                <a:gd name="connsiteY35" fmla="*/ 286327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70910 w 5270074"/>
                <a:gd name="connsiteY34" fmla="*/ 304800 h 994569"/>
                <a:gd name="connsiteX35" fmla="*/ 2854037 w 5270074"/>
                <a:gd name="connsiteY35" fmla="*/ 286327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854037 w 5270074"/>
                <a:gd name="connsiteY35" fmla="*/ 286327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2900219 w 5270074"/>
                <a:gd name="connsiteY36" fmla="*/ 277091 h 994569"/>
                <a:gd name="connsiteX37" fmla="*/ 3054639 w 5270074"/>
                <a:gd name="connsiteY37" fmla="*/ 29667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3054639 w 5270074"/>
                <a:gd name="connsiteY36" fmla="*/ 296675 h 994569"/>
                <a:gd name="connsiteX37" fmla="*/ 3048000 w 5270074"/>
                <a:gd name="connsiteY37" fmla="*/ 249382 h 994569"/>
                <a:gd name="connsiteX38" fmla="*/ 3112655 w 5270074"/>
                <a:gd name="connsiteY38" fmla="*/ 221673 h 994569"/>
                <a:gd name="connsiteX39" fmla="*/ 3149600 w 5270074"/>
                <a:gd name="connsiteY39" fmla="*/ 212436 h 994569"/>
                <a:gd name="connsiteX40" fmla="*/ 3214255 w 5270074"/>
                <a:gd name="connsiteY40" fmla="*/ 184727 h 994569"/>
                <a:gd name="connsiteX41" fmla="*/ 3269673 w 5270074"/>
                <a:gd name="connsiteY41" fmla="*/ 166255 h 994569"/>
                <a:gd name="connsiteX42" fmla="*/ 3343564 w 5270074"/>
                <a:gd name="connsiteY42" fmla="*/ 147782 h 994569"/>
                <a:gd name="connsiteX43" fmla="*/ 3389746 w 5270074"/>
                <a:gd name="connsiteY43" fmla="*/ 129309 h 994569"/>
                <a:gd name="connsiteX44" fmla="*/ 3417455 w 5270074"/>
                <a:gd name="connsiteY44" fmla="*/ 120073 h 994569"/>
                <a:gd name="connsiteX45" fmla="*/ 3491346 w 5270074"/>
                <a:gd name="connsiteY45" fmla="*/ 101600 h 994569"/>
                <a:gd name="connsiteX46" fmla="*/ 3519055 w 5270074"/>
                <a:gd name="connsiteY46" fmla="*/ 83127 h 994569"/>
                <a:gd name="connsiteX47" fmla="*/ 3556000 w 5270074"/>
                <a:gd name="connsiteY47" fmla="*/ 73891 h 994569"/>
                <a:gd name="connsiteX48" fmla="*/ 3583710 w 5270074"/>
                <a:gd name="connsiteY48" fmla="*/ 64655 h 994569"/>
                <a:gd name="connsiteX49" fmla="*/ 3620655 w 5270074"/>
                <a:gd name="connsiteY49" fmla="*/ 55418 h 994569"/>
                <a:gd name="connsiteX50" fmla="*/ 3648364 w 5270074"/>
                <a:gd name="connsiteY50" fmla="*/ 46182 h 994569"/>
                <a:gd name="connsiteX51" fmla="*/ 3694546 w 5270074"/>
                <a:gd name="connsiteY51" fmla="*/ 36945 h 994569"/>
                <a:gd name="connsiteX52" fmla="*/ 3749964 w 5270074"/>
                <a:gd name="connsiteY52" fmla="*/ 18473 h 994569"/>
                <a:gd name="connsiteX53" fmla="*/ 3777673 w 5270074"/>
                <a:gd name="connsiteY53" fmla="*/ 9236 h 994569"/>
                <a:gd name="connsiteX54" fmla="*/ 3860800 w 5270074"/>
                <a:gd name="connsiteY54" fmla="*/ 0 h 994569"/>
                <a:gd name="connsiteX55" fmla="*/ 3934691 w 5270074"/>
                <a:gd name="connsiteY55" fmla="*/ 9236 h 994569"/>
                <a:gd name="connsiteX56" fmla="*/ 3971637 w 5270074"/>
                <a:gd name="connsiteY56" fmla="*/ 18473 h 994569"/>
                <a:gd name="connsiteX57" fmla="*/ 3999346 w 5270074"/>
                <a:gd name="connsiteY57" fmla="*/ 55418 h 994569"/>
                <a:gd name="connsiteX58" fmla="*/ 4027055 w 5270074"/>
                <a:gd name="connsiteY58" fmla="*/ 73891 h 994569"/>
                <a:gd name="connsiteX59" fmla="*/ 4082473 w 5270074"/>
                <a:gd name="connsiteY59" fmla="*/ 110836 h 994569"/>
                <a:gd name="connsiteX60" fmla="*/ 4137891 w 5270074"/>
                <a:gd name="connsiteY60" fmla="*/ 157018 h 994569"/>
                <a:gd name="connsiteX61" fmla="*/ 4184073 w 5270074"/>
                <a:gd name="connsiteY61" fmla="*/ 203200 h 994569"/>
                <a:gd name="connsiteX62" fmla="*/ 4193310 w 5270074"/>
                <a:gd name="connsiteY62" fmla="*/ 230909 h 994569"/>
                <a:gd name="connsiteX63" fmla="*/ 4221019 w 5270074"/>
                <a:gd name="connsiteY63" fmla="*/ 240145 h 994569"/>
                <a:gd name="connsiteX64" fmla="*/ 4248728 w 5270074"/>
                <a:gd name="connsiteY64" fmla="*/ 258618 h 994569"/>
                <a:gd name="connsiteX65" fmla="*/ 4276437 w 5270074"/>
                <a:gd name="connsiteY65" fmla="*/ 267855 h 994569"/>
                <a:gd name="connsiteX66" fmla="*/ 4304146 w 5270074"/>
                <a:gd name="connsiteY66" fmla="*/ 286327 h 994569"/>
                <a:gd name="connsiteX67" fmla="*/ 4396510 w 5270074"/>
                <a:gd name="connsiteY67" fmla="*/ 314036 h 994569"/>
                <a:gd name="connsiteX68" fmla="*/ 4424219 w 5270074"/>
                <a:gd name="connsiteY68" fmla="*/ 304800 h 994569"/>
                <a:gd name="connsiteX69" fmla="*/ 4433455 w 5270074"/>
                <a:gd name="connsiteY69" fmla="*/ 332509 h 994569"/>
                <a:gd name="connsiteX70" fmla="*/ 4627419 w 5270074"/>
                <a:gd name="connsiteY70" fmla="*/ 304800 h 994569"/>
                <a:gd name="connsiteX71" fmla="*/ 4812146 w 5270074"/>
                <a:gd name="connsiteY71" fmla="*/ 240145 h 994569"/>
                <a:gd name="connsiteX72" fmla="*/ 4895273 w 5270074"/>
                <a:gd name="connsiteY72" fmla="*/ 212436 h 994569"/>
                <a:gd name="connsiteX73" fmla="*/ 4950691 w 5270074"/>
                <a:gd name="connsiteY73" fmla="*/ 166255 h 994569"/>
                <a:gd name="connsiteX74" fmla="*/ 5006110 w 5270074"/>
                <a:gd name="connsiteY74" fmla="*/ 129309 h 994569"/>
                <a:gd name="connsiteX75" fmla="*/ 5080000 w 5270074"/>
                <a:gd name="connsiteY75" fmla="*/ 92364 h 994569"/>
                <a:gd name="connsiteX76" fmla="*/ 5163128 w 5270074"/>
                <a:gd name="connsiteY76" fmla="*/ 73891 h 994569"/>
                <a:gd name="connsiteX77" fmla="*/ 5226916 w 5270074"/>
                <a:gd name="connsiteY77" fmla="*/ 48851 h 994569"/>
                <a:gd name="connsiteX78" fmla="*/ 5247193 w 5270074"/>
                <a:gd name="connsiteY78" fmla="*/ 187397 h 994569"/>
                <a:gd name="connsiteX79" fmla="*/ 5249863 w 5270074"/>
                <a:gd name="connsiteY79" fmla="*/ 768711 h 994569"/>
                <a:gd name="connsiteX80" fmla="*/ 5252822 w 5270074"/>
                <a:gd name="connsiteY80" fmla="*/ 970107 h 994569"/>
                <a:gd name="connsiteX81" fmla="*/ 5269778 w 5270074"/>
                <a:gd name="connsiteY81" fmla="*/ 969530 h 994569"/>
                <a:gd name="connsiteX82" fmla="*/ 3747657 w 5270074"/>
                <a:gd name="connsiteY82" fmla="*/ 994569 h 994569"/>
                <a:gd name="connsiteX83" fmla="*/ 2976132 w 5270074"/>
                <a:gd name="connsiteY83" fmla="*/ 994569 h 994569"/>
                <a:gd name="connsiteX84" fmla="*/ 0 w 5270074"/>
                <a:gd name="connsiteY84"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3054639 w 5270074"/>
                <a:gd name="connsiteY36" fmla="*/ 296675 h 994569"/>
                <a:gd name="connsiteX37" fmla="*/ 3112655 w 5270074"/>
                <a:gd name="connsiteY37" fmla="*/ 221673 h 994569"/>
                <a:gd name="connsiteX38" fmla="*/ 3149600 w 5270074"/>
                <a:gd name="connsiteY38" fmla="*/ 212436 h 994569"/>
                <a:gd name="connsiteX39" fmla="*/ 3214255 w 5270074"/>
                <a:gd name="connsiteY39" fmla="*/ 184727 h 994569"/>
                <a:gd name="connsiteX40" fmla="*/ 3269673 w 5270074"/>
                <a:gd name="connsiteY40" fmla="*/ 166255 h 994569"/>
                <a:gd name="connsiteX41" fmla="*/ 3343564 w 5270074"/>
                <a:gd name="connsiteY41" fmla="*/ 147782 h 994569"/>
                <a:gd name="connsiteX42" fmla="*/ 3389746 w 5270074"/>
                <a:gd name="connsiteY42" fmla="*/ 129309 h 994569"/>
                <a:gd name="connsiteX43" fmla="*/ 3417455 w 5270074"/>
                <a:gd name="connsiteY43" fmla="*/ 120073 h 994569"/>
                <a:gd name="connsiteX44" fmla="*/ 3491346 w 5270074"/>
                <a:gd name="connsiteY44" fmla="*/ 101600 h 994569"/>
                <a:gd name="connsiteX45" fmla="*/ 3519055 w 5270074"/>
                <a:gd name="connsiteY45" fmla="*/ 83127 h 994569"/>
                <a:gd name="connsiteX46" fmla="*/ 3556000 w 5270074"/>
                <a:gd name="connsiteY46" fmla="*/ 73891 h 994569"/>
                <a:gd name="connsiteX47" fmla="*/ 3583710 w 5270074"/>
                <a:gd name="connsiteY47" fmla="*/ 64655 h 994569"/>
                <a:gd name="connsiteX48" fmla="*/ 3620655 w 5270074"/>
                <a:gd name="connsiteY48" fmla="*/ 55418 h 994569"/>
                <a:gd name="connsiteX49" fmla="*/ 3648364 w 5270074"/>
                <a:gd name="connsiteY49" fmla="*/ 46182 h 994569"/>
                <a:gd name="connsiteX50" fmla="*/ 3694546 w 5270074"/>
                <a:gd name="connsiteY50" fmla="*/ 36945 h 994569"/>
                <a:gd name="connsiteX51" fmla="*/ 3749964 w 5270074"/>
                <a:gd name="connsiteY51" fmla="*/ 18473 h 994569"/>
                <a:gd name="connsiteX52" fmla="*/ 3777673 w 5270074"/>
                <a:gd name="connsiteY52" fmla="*/ 9236 h 994569"/>
                <a:gd name="connsiteX53" fmla="*/ 3860800 w 5270074"/>
                <a:gd name="connsiteY53" fmla="*/ 0 h 994569"/>
                <a:gd name="connsiteX54" fmla="*/ 3934691 w 5270074"/>
                <a:gd name="connsiteY54" fmla="*/ 9236 h 994569"/>
                <a:gd name="connsiteX55" fmla="*/ 3971637 w 5270074"/>
                <a:gd name="connsiteY55" fmla="*/ 18473 h 994569"/>
                <a:gd name="connsiteX56" fmla="*/ 3999346 w 5270074"/>
                <a:gd name="connsiteY56" fmla="*/ 55418 h 994569"/>
                <a:gd name="connsiteX57" fmla="*/ 4027055 w 5270074"/>
                <a:gd name="connsiteY57" fmla="*/ 73891 h 994569"/>
                <a:gd name="connsiteX58" fmla="*/ 4082473 w 5270074"/>
                <a:gd name="connsiteY58" fmla="*/ 110836 h 994569"/>
                <a:gd name="connsiteX59" fmla="*/ 4137891 w 5270074"/>
                <a:gd name="connsiteY59" fmla="*/ 157018 h 994569"/>
                <a:gd name="connsiteX60" fmla="*/ 4184073 w 5270074"/>
                <a:gd name="connsiteY60" fmla="*/ 203200 h 994569"/>
                <a:gd name="connsiteX61" fmla="*/ 4193310 w 5270074"/>
                <a:gd name="connsiteY61" fmla="*/ 230909 h 994569"/>
                <a:gd name="connsiteX62" fmla="*/ 4221019 w 5270074"/>
                <a:gd name="connsiteY62" fmla="*/ 240145 h 994569"/>
                <a:gd name="connsiteX63" fmla="*/ 4248728 w 5270074"/>
                <a:gd name="connsiteY63" fmla="*/ 258618 h 994569"/>
                <a:gd name="connsiteX64" fmla="*/ 4276437 w 5270074"/>
                <a:gd name="connsiteY64" fmla="*/ 267855 h 994569"/>
                <a:gd name="connsiteX65" fmla="*/ 4304146 w 5270074"/>
                <a:gd name="connsiteY65" fmla="*/ 286327 h 994569"/>
                <a:gd name="connsiteX66" fmla="*/ 4396510 w 5270074"/>
                <a:gd name="connsiteY66" fmla="*/ 314036 h 994569"/>
                <a:gd name="connsiteX67" fmla="*/ 4424219 w 5270074"/>
                <a:gd name="connsiteY67" fmla="*/ 304800 h 994569"/>
                <a:gd name="connsiteX68" fmla="*/ 4433455 w 5270074"/>
                <a:gd name="connsiteY68" fmla="*/ 332509 h 994569"/>
                <a:gd name="connsiteX69" fmla="*/ 4627419 w 5270074"/>
                <a:gd name="connsiteY69" fmla="*/ 304800 h 994569"/>
                <a:gd name="connsiteX70" fmla="*/ 4812146 w 5270074"/>
                <a:gd name="connsiteY70" fmla="*/ 240145 h 994569"/>
                <a:gd name="connsiteX71" fmla="*/ 4895273 w 5270074"/>
                <a:gd name="connsiteY71" fmla="*/ 212436 h 994569"/>
                <a:gd name="connsiteX72" fmla="*/ 4950691 w 5270074"/>
                <a:gd name="connsiteY72" fmla="*/ 166255 h 994569"/>
                <a:gd name="connsiteX73" fmla="*/ 5006110 w 5270074"/>
                <a:gd name="connsiteY73" fmla="*/ 129309 h 994569"/>
                <a:gd name="connsiteX74" fmla="*/ 5080000 w 5270074"/>
                <a:gd name="connsiteY74" fmla="*/ 92364 h 994569"/>
                <a:gd name="connsiteX75" fmla="*/ 5163128 w 5270074"/>
                <a:gd name="connsiteY75" fmla="*/ 73891 h 994569"/>
                <a:gd name="connsiteX76" fmla="*/ 5226916 w 5270074"/>
                <a:gd name="connsiteY76" fmla="*/ 48851 h 994569"/>
                <a:gd name="connsiteX77" fmla="*/ 5247193 w 5270074"/>
                <a:gd name="connsiteY77" fmla="*/ 187397 h 994569"/>
                <a:gd name="connsiteX78" fmla="*/ 5249863 w 5270074"/>
                <a:gd name="connsiteY78" fmla="*/ 768711 h 994569"/>
                <a:gd name="connsiteX79" fmla="*/ 5252822 w 5270074"/>
                <a:gd name="connsiteY79" fmla="*/ 970107 h 994569"/>
                <a:gd name="connsiteX80" fmla="*/ 5269778 w 5270074"/>
                <a:gd name="connsiteY80" fmla="*/ 969530 h 994569"/>
                <a:gd name="connsiteX81" fmla="*/ 3747657 w 5270074"/>
                <a:gd name="connsiteY81" fmla="*/ 994569 h 994569"/>
                <a:gd name="connsiteX82" fmla="*/ 2976132 w 5270074"/>
                <a:gd name="connsiteY82" fmla="*/ 994569 h 994569"/>
                <a:gd name="connsiteX83" fmla="*/ 0 w 5270074"/>
                <a:gd name="connsiteY83"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3054639 w 5270074"/>
                <a:gd name="connsiteY36" fmla="*/ 296675 h 994569"/>
                <a:gd name="connsiteX37" fmla="*/ 3149600 w 5270074"/>
                <a:gd name="connsiteY37" fmla="*/ 212436 h 994569"/>
                <a:gd name="connsiteX38" fmla="*/ 3214255 w 5270074"/>
                <a:gd name="connsiteY38" fmla="*/ 184727 h 994569"/>
                <a:gd name="connsiteX39" fmla="*/ 3269673 w 5270074"/>
                <a:gd name="connsiteY39" fmla="*/ 166255 h 994569"/>
                <a:gd name="connsiteX40" fmla="*/ 3343564 w 5270074"/>
                <a:gd name="connsiteY40" fmla="*/ 147782 h 994569"/>
                <a:gd name="connsiteX41" fmla="*/ 3389746 w 5270074"/>
                <a:gd name="connsiteY41" fmla="*/ 129309 h 994569"/>
                <a:gd name="connsiteX42" fmla="*/ 3417455 w 5270074"/>
                <a:gd name="connsiteY42" fmla="*/ 120073 h 994569"/>
                <a:gd name="connsiteX43" fmla="*/ 3491346 w 5270074"/>
                <a:gd name="connsiteY43" fmla="*/ 101600 h 994569"/>
                <a:gd name="connsiteX44" fmla="*/ 3519055 w 5270074"/>
                <a:gd name="connsiteY44" fmla="*/ 83127 h 994569"/>
                <a:gd name="connsiteX45" fmla="*/ 3556000 w 5270074"/>
                <a:gd name="connsiteY45" fmla="*/ 73891 h 994569"/>
                <a:gd name="connsiteX46" fmla="*/ 3583710 w 5270074"/>
                <a:gd name="connsiteY46" fmla="*/ 64655 h 994569"/>
                <a:gd name="connsiteX47" fmla="*/ 3620655 w 5270074"/>
                <a:gd name="connsiteY47" fmla="*/ 55418 h 994569"/>
                <a:gd name="connsiteX48" fmla="*/ 3648364 w 5270074"/>
                <a:gd name="connsiteY48" fmla="*/ 46182 h 994569"/>
                <a:gd name="connsiteX49" fmla="*/ 3694546 w 5270074"/>
                <a:gd name="connsiteY49" fmla="*/ 36945 h 994569"/>
                <a:gd name="connsiteX50" fmla="*/ 3749964 w 5270074"/>
                <a:gd name="connsiteY50" fmla="*/ 18473 h 994569"/>
                <a:gd name="connsiteX51" fmla="*/ 3777673 w 5270074"/>
                <a:gd name="connsiteY51" fmla="*/ 9236 h 994569"/>
                <a:gd name="connsiteX52" fmla="*/ 3860800 w 5270074"/>
                <a:gd name="connsiteY52" fmla="*/ 0 h 994569"/>
                <a:gd name="connsiteX53" fmla="*/ 3934691 w 5270074"/>
                <a:gd name="connsiteY53" fmla="*/ 9236 h 994569"/>
                <a:gd name="connsiteX54" fmla="*/ 3971637 w 5270074"/>
                <a:gd name="connsiteY54" fmla="*/ 18473 h 994569"/>
                <a:gd name="connsiteX55" fmla="*/ 3999346 w 5270074"/>
                <a:gd name="connsiteY55" fmla="*/ 55418 h 994569"/>
                <a:gd name="connsiteX56" fmla="*/ 4027055 w 5270074"/>
                <a:gd name="connsiteY56" fmla="*/ 73891 h 994569"/>
                <a:gd name="connsiteX57" fmla="*/ 4082473 w 5270074"/>
                <a:gd name="connsiteY57" fmla="*/ 110836 h 994569"/>
                <a:gd name="connsiteX58" fmla="*/ 4137891 w 5270074"/>
                <a:gd name="connsiteY58" fmla="*/ 157018 h 994569"/>
                <a:gd name="connsiteX59" fmla="*/ 4184073 w 5270074"/>
                <a:gd name="connsiteY59" fmla="*/ 203200 h 994569"/>
                <a:gd name="connsiteX60" fmla="*/ 4193310 w 5270074"/>
                <a:gd name="connsiteY60" fmla="*/ 230909 h 994569"/>
                <a:gd name="connsiteX61" fmla="*/ 4221019 w 5270074"/>
                <a:gd name="connsiteY61" fmla="*/ 240145 h 994569"/>
                <a:gd name="connsiteX62" fmla="*/ 4248728 w 5270074"/>
                <a:gd name="connsiteY62" fmla="*/ 258618 h 994569"/>
                <a:gd name="connsiteX63" fmla="*/ 4276437 w 5270074"/>
                <a:gd name="connsiteY63" fmla="*/ 267855 h 994569"/>
                <a:gd name="connsiteX64" fmla="*/ 4304146 w 5270074"/>
                <a:gd name="connsiteY64" fmla="*/ 286327 h 994569"/>
                <a:gd name="connsiteX65" fmla="*/ 4396510 w 5270074"/>
                <a:gd name="connsiteY65" fmla="*/ 314036 h 994569"/>
                <a:gd name="connsiteX66" fmla="*/ 4424219 w 5270074"/>
                <a:gd name="connsiteY66" fmla="*/ 304800 h 994569"/>
                <a:gd name="connsiteX67" fmla="*/ 4433455 w 5270074"/>
                <a:gd name="connsiteY67" fmla="*/ 332509 h 994569"/>
                <a:gd name="connsiteX68" fmla="*/ 4627419 w 5270074"/>
                <a:gd name="connsiteY68" fmla="*/ 304800 h 994569"/>
                <a:gd name="connsiteX69" fmla="*/ 4812146 w 5270074"/>
                <a:gd name="connsiteY69" fmla="*/ 240145 h 994569"/>
                <a:gd name="connsiteX70" fmla="*/ 4895273 w 5270074"/>
                <a:gd name="connsiteY70" fmla="*/ 212436 h 994569"/>
                <a:gd name="connsiteX71" fmla="*/ 4950691 w 5270074"/>
                <a:gd name="connsiteY71" fmla="*/ 166255 h 994569"/>
                <a:gd name="connsiteX72" fmla="*/ 5006110 w 5270074"/>
                <a:gd name="connsiteY72" fmla="*/ 129309 h 994569"/>
                <a:gd name="connsiteX73" fmla="*/ 5080000 w 5270074"/>
                <a:gd name="connsiteY73" fmla="*/ 92364 h 994569"/>
                <a:gd name="connsiteX74" fmla="*/ 5163128 w 5270074"/>
                <a:gd name="connsiteY74" fmla="*/ 73891 h 994569"/>
                <a:gd name="connsiteX75" fmla="*/ 5226916 w 5270074"/>
                <a:gd name="connsiteY75" fmla="*/ 48851 h 994569"/>
                <a:gd name="connsiteX76" fmla="*/ 5247193 w 5270074"/>
                <a:gd name="connsiteY76" fmla="*/ 187397 h 994569"/>
                <a:gd name="connsiteX77" fmla="*/ 5249863 w 5270074"/>
                <a:gd name="connsiteY77" fmla="*/ 768711 h 994569"/>
                <a:gd name="connsiteX78" fmla="*/ 5252822 w 5270074"/>
                <a:gd name="connsiteY78" fmla="*/ 970107 h 994569"/>
                <a:gd name="connsiteX79" fmla="*/ 5269778 w 5270074"/>
                <a:gd name="connsiteY79" fmla="*/ 969530 h 994569"/>
                <a:gd name="connsiteX80" fmla="*/ 3747657 w 5270074"/>
                <a:gd name="connsiteY80" fmla="*/ 994569 h 994569"/>
                <a:gd name="connsiteX81" fmla="*/ 2976132 w 5270074"/>
                <a:gd name="connsiteY81" fmla="*/ 994569 h 994569"/>
                <a:gd name="connsiteX82" fmla="*/ 0 w 5270074"/>
                <a:gd name="connsiteY82"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3054639 w 5270074"/>
                <a:gd name="connsiteY36" fmla="*/ 296675 h 994569"/>
                <a:gd name="connsiteX37" fmla="*/ 3214255 w 5270074"/>
                <a:gd name="connsiteY37" fmla="*/ 184727 h 994569"/>
                <a:gd name="connsiteX38" fmla="*/ 3269673 w 5270074"/>
                <a:gd name="connsiteY38" fmla="*/ 166255 h 994569"/>
                <a:gd name="connsiteX39" fmla="*/ 3343564 w 5270074"/>
                <a:gd name="connsiteY39" fmla="*/ 147782 h 994569"/>
                <a:gd name="connsiteX40" fmla="*/ 3389746 w 5270074"/>
                <a:gd name="connsiteY40" fmla="*/ 129309 h 994569"/>
                <a:gd name="connsiteX41" fmla="*/ 3417455 w 5270074"/>
                <a:gd name="connsiteY41" fmla="*/ 120073 h 994569"/>
                <a:gd name="connsiteX42" fmla="*/ 3491346 w 5270074"/>
                <a:gd name="connsiteY42" fmla="*/ 101600 h 994569"/>
                <a:gd name="connsiteX43" fmla="*/ 3519055 w 5270074"/>
                <a:gd name="connsiteY43" fmla="*/ 83127 h 994569"/>
                <a:gd name="connsiteX44" fmla="*/ 3556000 w 5270074"/>
                <a:gd name="connsiteY44" fmla="*/ 73891 h 994569"/>
                <a:gd name="connsiteX45" fmla="*/ 3583710 w 5270074"/>
                <a:gd name="connsiteY45" fmla="*/ 64655 h 994569"/>
                <a:gd name="connsiteX46" fmla="*/ 3620655 w 5270074"/>
                <a:gd name="connsiteY46" fmla="*/ 55418 h 994569"/>
                <a:gd name="connsiteX47" fmla="*/ 3648364 w 5270074"/>
                <a:gd name="connsiteY47" fmla="*/ 46182 h 994569"/>
                <a:gd name="connsiteX48" fmla="*/ 3694546 w 5270074"/>
                <a:gd name="connsiteY48" fmla="*/ 36945 h 994569"/>
                <a:gd name="connsiteX49" fmla="*/ 3749964 w 5270074"/>
                <a:gd name="connsiteY49" fmla="*/ 18473 h 994569"/>
                <a:gd name="connsiteX50" fmla="*/ 3777673 w 5270074"/>
                <a:gd name="connsiteY50" fmla="*/ 9236 h 994569"/>
                <a:gd name="connsiteX51" fmla="*/ 3860800 w 5270074"/>
                <a:gd name="connsiteY51" fmla="*/ 0 h 994569"/>
                <a:gd name="connsiteX52" fmla="*/ 3934691 w 5270074"/>
                <a:gd name="connsiteY52" fmla="*/ 9236 h 994569"/>
                <a:gd name="connsiteX53" fmla="*/ 3971637 w 5270074"/>
                <a:gd name="connsiteY53" fmla="*/ 18473 h 994569"/>
                <a:gd name="connsiteX54" fmla="*/ 3999346 w 5270074"/>
                <a:gd name="connsiteY54" fmla="*/ 55418 h 994569"/>
                <a:gd name="connsiteX55" fmla="*/ 4027055 w 5270074"/>
                <a:gd name="connsiteY55" fmla="*/ 73891 h 994569"/>
                <a:gd name="connsiteX56" fmla="*/ 4082473 w 5270074"/>
                <a:gd name="connsiteY56" fmla="*/ 110836 h 994569"/>
                <a:gd name="connsiteX57" fmla="*/ 4137891 w 5270074"/>
                <a:gd name="connsiteY57" fmla="*/ 157018 h 994569"/>
                <a:gd name="connsiteX58" fmla="*/ 4184073 w 5270074"/>
                <a:gd name="connsiteY58" fmla="*/ 203200 h 994569"/>
                <a:gd name="connsiteX59" fmla="*/ 4193310 w 5270074"/>
                <a:gd name="connsiteY59" fmla="*/ 230909 h 994569"/>
                <a:gd name="connsiteX60" fmla="*/ 4221019 w 5270074"/>
                <a:gd name="connsiteY60" fmla="*/ 240145 h 994569"/>
                <a:gd name="connsiteX61" fmla="*/ 4248728 w 5270074"/>
                <a:gd name="connsiteY61" fmla="*/ 258618 h 994569"/>
                <a:gd name="connsiteX62" fmla="*/ 4276437 w 5270074"/>
                <a:gd name="connsiteY62" fmla="*/ 267855 h 994569"/>
                <a:gd name="connsiteX63" fmla="*/ 4304146 w 5270074"/>
                <a:gd name="connsiteY63" fmla="*/ 286327 h 994569"/>
                <a:gd name="connsiteX64" fmla="*/ 4396510 w 5270074"/>
                <a:gd name="connsiteY64" fmla="*/ 314036 h 994569"/>
                <a:gd name="connsiteX65" fmla="*/ 4424219 w 5270074"/>
                <a:gd name="connsiteY65" fmla="*/ 304800 h 994569"/>
                <a:gd name="connsiteX66" fmla="*/ 4433455 w 5270074"/>
                <a:gd name="connsiteY66" fmla="*/ 332509 h 994569"/>
                <a:gd name="connsiteX67" fmla="*/ 4627419 w 5270074"/>
                <a:gd name="connsiteY67" fmla="*/ 304800 h 994569"/>
                <a:gd name="connsiteX68" fmla="*/ 4812146 w 5270074"/>
                <a:gd name="connsiteY68" fmla="*/ 240145 h 994569"/>
                <a:gd name="connsiteX69" fmla="*/ 4895273 w 5270074"/>
                <a:gd name="connsiteY69" fmla="*/ 212436 h 994569"/>
                <a:gd name="connsiteX70" fmla="*/ 4950691 w 5270074"/>
                <a:gd name="connsiteY70" fmla="*/ 166255 h 994569"/>
                <a:gd name="connsiteX71" fmla="*/ 5006110 w 5270074"/>
                <a:gd name="connsiteY71" fmla="*/ 129309 h 994569"/>
                <a:gd name="connsiteX72" fmla="*/ 5080000 w 5270074"/>
                <a:gd name="connsiteY72" fmla="*/ 92364 h 994569"/>
                <a:gd name="connsiteX73" fmla="*/ 5163128 w 5270074"/>
                <a:gd name="connsiteY73" fmla="*/ 73891 h 994569"/>
                <a:gd name="connsiteX74" fmla="*/ 5226916 w 5270074"/>
                <a:gd name="connsiteY74" fmla="*/ 48851 h 994569"/>
                <a:gd name="connsiteX75" fmla="*/ 5247193 w 5270074"/>
                <a:gd name="connsiteY75" fmla="*/ 187397 h 994569"/>
                <a:gd name="connsiteX76" fmla="*/ 5249863 w 5270074"/>
                <a:gd name="connsiteY76" fmla="*/ 768711 h 994569"/>
                <a:gd name="connsiteX77" fmla="*/ 5252822 w 5270074"/>
                <a:gd name="connsiteY77" fmla="*/ 970107 h 994569"/>
                <a:gd name="connsiteX78" fmla="*/ 5269778 w 5270074"/>
                <a:gd name="connsiteY78" fmla="*/ 969530 h 994569"/>
                <a:gd name="connsiteX79" fmla="*/ 3747657 w 5270074"/>
                <a:gd name="connsiteY79" fmla="*/ 994569 h 994569"/>
                <a:gd name="connsiteX80" fmla="*/ 2976132 w 5270074"/>
                <a:gd name="connsiteY80" fmla="*/ 994569 h 994569"/>
                <a:gd name="connsiteX81" fmla="*/ 0 w 5270074"/>
                <a:gd name="connsiteY81"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30237 w 5270074"/>
                <a:gd name="connsiteY35" fmla="*/ 401610 h 994569"/>
                <a:gd name="connsiteX36" fmla="*/ 3054639 w 5270074"/>
                <a:gd name="connsiteY36" fmla="*/ 296675 h 994569"/>
                <a:gd name="connsiteX37" fmla="*/ 3214255 w 5270074"/>
                <a:gd name="connsiteY37" fmla="*/ 184727 h 994569"/>
                <a:gd name="connsiteX38" fmla="*/ 3269673 w 5270074"/>
                <a:gd name="connsiteY38" fmla="*/ 166255 h 994569"/>
                <a:gd name="connsiteX39" fmla="*/ 3343564 w 5270074"/>
                <a:gd name="connsiteY39" fmla="*/ 147782 h 994569"/>
                <a:gd name="connsiteX40" fmla="*/ 3389746 w 5270074"/>
                <a:gd name="connsiteY40" fmla="*/ 129309 h 994569"/>
                <a:gd name="connsiteX41" fmla="*/ 3417455 w 5270074"/>
                <a:gd name="connsiteY41" fmla="*/ 120073 h 994569"/>
                <a:gd name="connsiteX42" fmla="*/ 3491346 w 5270074"/>
                <a:gd name="connsiteY42" fmla="*/ 101600 h 994569"/>
                <a:gd name="connsiteX43" fmla="*/ 3519055 w 5270074"/>
                <a:gd name="connsiteY43" fmla="*/ 83127 h 994569"/>
                <a:gd name="connsiteX44" fmla="*/ 3556000 w 5270074"/>
                <a:gd name="connsiteY44" fmla="*/ 73891 h 994569"/>
                <a:gd name="connsiteX45" fmla="*/ 3583710 w 5270074"/>
                <a:gd name="connsiteY45" fmla="*/ 64655 h 994569"/>
                <a:gd name="connsiteX46" fmla="*/ 3620655 w 5270074"/>
                <a:gd name="connsiteY46" fmla="*/ 55418 h 994569"/>
                <a:gd name="connsiteX47" fmla="*/ 3648364 w 5270074"/>
                <a:gd name="connsiteY47" fmla="*/ 46182 h 994569"/>
                <a:gd name="connsiteX48" fmla="*/ 3694546 w 5270074"/>
                <a:gd name="connsiteY48" fmla="*/ 36945 h 994569"/>
                <a:gd name="connsiteX49" fmla="*/ 3749964 w 5270074"/>
                <a:gd name="connsiteY49" fmla="*/ 18473 h 994569"/>
                <a:gd name="connsiteX50" fmla="*/ 3777673 w 5270074"/>
                <a:gd name="connsiteY50" fmla="*/ 9236 h 994569"/>
                <a:gd name="connsiteX51" fmla="*/ 3860800 w 5270074"/>
                <a:gd name="connsiteY51" fmla="*/ 0 h 994569"/>
                <a:gd name="connsiteX52" fmla="*/ 3934691 w 5270074"/>
                <a:gd name="connsiteY52" fmla="*/ 9236 h 994569"/>
                <a:gd name="connsiteX53" fmla="*/ 3971637 w 5270074"/>
                <a:gd name="connsiteY53" fmla="*/ 18473 h 994569"/>
                <a:gd name="connsiteX54" fmla="*/ 3999346 w 5270074"/>
                <a:gd name="connsiteY54" fmla="*/ 55418 h 994569"/>
                <a:gd name="connsiteX55" fmla="*/ 4027055 w 5270074"/>
                <a:gd name="connsiteY55" fmla="*/ 73891 h 994569"/>
                <a:gd name="connsiteX56" fmla="*/ 4082473 w 5270074"/>
                <a:gd name="connsiteY56" fmla="*/ 110836 h 994569"/>
                <a:gd name="connsiteX57" fmla="*/ 4137891 w 5270074"/>
                <a:gd name="connsiteY57" fmla="*/ 157018 h 994569"/>
                <a:gd name="connsiteX58" fmla="*/ 4184073 w 5270074"/>
                <a:gd name="connsiteY58" fmla="*/ 203200 h 994569"/>
                <a:gd name="connsiteX59" fmla="*/ 4193310 w 5270074"/>
                <a:gd name="connsiteY59" fmla="*/ 230909 h 994569"/>
                <a:gd name="connsiteX60" fmla="*/ 4221019 w 5270074"/>
                <a:gd name="connsiteY60" fmla="*/ 240145 h 994569"/>
                <a:gd name="connsiteX61" fmla="*/ 4248728 w 5270074"/>
                <a:gd name="connsiteY61" fmla="*/ 258618 h 994569"/>
                <a:gd name="connsiteX62" fmla="*/ 4276437 w 5270074"/>
                <a:gd name="connsiteY62" fmla="*/ 267855 h 994569"/>
                <a:gd name="connsiteX63" fmla="*/ 4304146 w 5270074"/>
                <a:gd name="connsiteY63" fmla="*/ 286327 h 994569"/>
                <a:gd name="connsiteX64" fmla="*/ 4396510 w 5270074"/>
                <a:gd name="connsiteY64" fmla="*/ 314036 h 994569"/>
                <a:gd name="connsiteX65" fmla="*/ 4424219 w 5270074"/>
                <a:gd name="connsiteY65" fmla="*/ 304800 h 994569"/>
                <a:gd name="connsiteX66" fmla="*/ 4433455 w 5270074"/>
                <a:gd name="connsiteY66" fmla="*/ 332509 h 994569"/>
                <a:gd name="connsiteX67" fmla="*/ 4627419 w 5270074"/>
                <a:gd name="connsiteY67" fmla="*/ 304800 h 994569"/>
                <a:gd name="connsiteX68" fmla="*/ 4812146 w 5270074"/>
                <a:gd name="connsiteY68" fmla="*/ 240145 h 994569"/>
                <a:gd name="connsiteX69" fmla="*/ 4895273 w 5270074"/>
                <a:gd name="connsiteY69" fmla="*/ 212436 h 994569"/>
                <a:gd name="connsiteX70" fmla="*/ 4950691 w 5270074"/>
                <a:gd name="connsiteY70" fmla="*/ 166255 h 994569"/>
                <a:gd name="connsiteX71" fmla="*/ 5006110 w 5270074"/>
                <a:gd name="connsiteY71" fmla="*/ 129309 h 994569"/>
                <a:gd name="connsiteX72" fmla="*/ 5080000 w 5270074"/>
                <a:gd name="connsiteY72" fmla="*/ 92364 h 994569"/>
                <a:gd name="connsiteX73" fmla="*/ 5163128 w 5270074"/>
                <a:gd name="connsiteY73" fmla="*/ 73891 h 994569"/>
                <a:gd name="connsiteX74" fmla="*/ 5226916 w 5270074"/>
                <a:gd name="connsiteY74" fmla="*/ 48851 h 994569"/>
                <a:gd name="connsiteX75" fmla="*/ 5247193 w 5270074"/>
                <a:gd name="connsiteY75" fmla="*/ 187397 h 994569"/>
                <a:gd name="connsiteX76" fmla="*/ 5249863 w 5270074"/>
                <a:gd name="connsiteY76" fmla="*/ 768711 h 994569"/>
                <a:gd name="connsiteX77" fmla="*/ 5252822 w 5270074"/>
                <a:gd name="connsiteY77" fmla="*/ 970107 h 994569"/>
                <a:gd name="connsiteX78" fmla="*/ 5269778 w 5270074"/>
                <a:gd name="connsiteY78" fmla="*/ 969530 h 994569"/>
                <a:gd name="connsiteX79" fmla="*/ 3747657 w 5270074"/>
                <a:gd name="connsiteY79" fmla="*/ 994569 h 994569"/>
                <a:gd name="connsiteX80" fmla="*/ 2976132 w 5270074"/>
                <a:gd name="connsiteY80" fmla="*/ 994569 h 994569"/>
                <a:gd name="connsiteX81" fmla="*/ 0 w 5270074"/>
                <a:gd name="connsiteY81"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26566 w 5270074"/>
                <a:gd name="connsiteY33" fmla="*/ 439667 h 994569"/>
                <a:gd name="connsiteX34" fmla="*/ 2789960 w 5270074"/>
                <a:gd name="connsiteY34" fmla="*/ 519355 h 994569"/>
                <a:gd name="connsiteX35" fmla="*/ 2930237 w 5270074"/>
                <a:gd name="connsiteY35" fmla="*/ 401610 h 994569"/>
                <a:gd name="connsiteX36" fmla="*/ 3054639 w 5270074"/>
                <a:gd name="connsiteY36" fmla="*/ 296675 h 994569"/>
                <a:gd name="connsiteX37" fmla="*/ 3214255 w 5270074"/>
                <a:gd name="connsiteY37" fmla="*/ 184727 h 994569"/>
                <a:gd name="connsiteX38" fmla="*/ 3269673 w 5270074"/>
                <a:gd name="connsiteY38" fmla="*/ 166255 h 994569"/>
                <a:gd name="connsiteX39" fmla="*/ 3343564 w 5270074"/>
                <a:gd name="connsiteY39" fmla="*/ 147782 h 994569"/>
                <a:gd name="connsiteX40" fmla="*/ 3389746 w 5270074"/>
                <a:gd name="connsiteY40" fmla="*/ 129309 h 994569"/>
                <a:gd name="connsiteX41" fmla="*/ 3417455 w 5270074"/>
                <a:gd name="connsiteY41" fmla="*/ 120073 h 994569"/>
                <a:gd name="connsiteX42" fmla="*/ 3491346 w 5270074"/>
                <a:gd name="connsiteY42" fmla="*/ 101600 h 994569"/>
                <a:gd name="connsiteX43" fmla="*/ 3519055 w 5270074"/>
                <a:gd name="connsiteY43" fmla="*/ 83127 h 994569"/>
                <a:gd name="connsiteX44" fmla="*/ 3556000 w 5270074"/>
                <a:gd name="connsiteY44" fmla="*/ 73891 h 994569"/>
                <a:gd name="connsiteX45" fmla="*/ 3583710 w 5270074"/>
                <a:gd name="connsiteY45" fmla="*/ 64655 h 994569"/>
                <a:gd name="connsiteX46" fmla="*/ 3620655 w 5270074"/>
                <a:gd name="connsiteY46" fmla="*/ 55418 h 994569"/>
                <a:gd name="connsiteX47" fmla="*/ 3648364 w 5270074"/>
                <a:gd name="connsiteY47" fmla="*/ 46182 h 994569"/>
                <a:gd name="connsiteX48" fmla="*/ 3694546 w 5270074"/>
                <a:gd name="connsiteY48" fmla="*/ 36945 h 994569"/>
                <a:gd name="connsiteX49" fmla="*/ 3749964 w 5270074"/>
                <a:gd name="connsiteY49" fmla="*/ 18473 h 994569"/>
                <a:gd name="connsiteX50" fmla="*/ 3777673 w 5270074"/>
                <a:gd name="connsiteY50" fmla="*/ 9236 h 994569"/>
                <a:gd name="connsiteX51" fmla="*/ 3860800 w 5270074"/>
                <a:gd name="connsiteY51" fmla="*/ 0 h 994569"/>
                <a:gd name="connsiteX52" fmla="*/ 3934691 w 5270074"/>
                <a:gd name="connsiteY52" fmla="*/ 9236 h 994569"/>
                <a:gd name="connsiteX53" fmla="*/ 3971637 w 5270074"/>
                <a:gd name="connsiteY53" fmla="*/ 18473 h 994569"/>
                <a:gd name="connsiteX54" fmla="*/ 3999346 w 5270074"/>
                <a:gd name="connsiteY54" fmla="*/ 55418 h 994569"/>
                <a:gd name="connsiteX55" fmla="*/ 4027055 w 5270074"/>
                <a:gd name="connsiteY55" fmla="*/ 73891 h 994569"/>
                <a:gd name="connsiteX56" fmla="*/ 4082473 w 5270074"/>
                <a:gd name="connsiteY56" fmla="*/ 110836 h 994569"/>
                <a:gd name="connsiteX57" fmla="*/ 4137891 w 5270074"/>
                <a:gd name="connsiteY57" fmla="*/ 157018 h 994569"/>
                <a:gd name="connsiteX58" fmla="*/ 4184073 w 5270074"/>
                <a:gd name="connsiteY58" fmla="*/ 203200 h 994569"/>
                <a:gd name="connsiteX59" fmla="*/ 4193310 w 5270074"/>
                <a:gd name="connsiteY59" fmla="*/ 230909 h 994569"/>
                <a:gd name="connsiteX60" fmla="*/ 4221019 w 5270074"/>
                <a:gd name="connsiteY60" fmla="*/ 240145 h 994569"/>
                <a:gd name="connsiteX61" fmla="*/ 4248728 w 5270074"/>
                <a:gd name="connsiteY61" fmla="*/ 258618 h 994569"/>
                <a:gd name="connsiteX62" fmla="*/ 4276437 w 5270074"/>
                <a:gd name="connsiteY62" fmla="*/ 267855 h 994569"/>
                <a:gd name="connsiteX63" fmla="*/ 4304146 w 5270074"/>
                <a:gd name="connsiteY63" fmla="*/ 286327 h 994569"/>
                <a:gd name="connsiteX64" fmla="*/ 4396510 w 5270074"/>
                <a:gd name="connsiteY64" fmla="*/ 314036 h 994569"/>
                <a:gd name="connsiteX65" fmla="*/ 4424219 w 5270074"/>
                <a:gd name="connsiteY65" fmla="*/ 304800 h 994569"/>
                <a:gd name="connsiteX66" fmla="*/ 4433455 w 5270074"/>
                <a:gd name="connsiteY66" fmla="*/ 332509 h 994569"/>
                <a:gd name="connsiteX67" fmla="*/ 4627419 w 5270074"/>
                <a:gd name="connsiteY67" fmla="*/ 304800 h 994569"/>
                <a:gd name="connsiteX68" fmla="*/ 4812146 w 5270074"/>
                <a:gd name="connsiteY68" fmla="*/ 240145 h 994569"/>
                <a:gd name="connsiteX69" fmla="*/ 4895273 w 5270074"/>
                <a:gd name="connsiteY69" fmla="*/ 212436 h 994569"/>
                <a:gd name="connsiteX70" fmla="*/ 4950691 w 5270074"/>
                <a:gd name="connsiteY70" fmla="*/ 166255 h 994569"/>
                <a:gd name="connsiteX71" fmla="*/ 5006110 w 5270074"/>
                <a:gd name="connsiteY71" fmla="*/ 129309 h 994569"/>
                <a:gd name="connsiteX72" fmla="*/ 5080000 w 5270074"/>
                <a:gd name="connsiteY72" fmla="*/ 92364 h 994569"/>
                <a:gd name="connsiteX73" fmla="*/ 5163128 w 5270074"/>
                <a:gd name="connsiteY73" fmla="*/ 73891 h 994569"/>
                <a:gd name="connsiteX74" fmla="*/ 5226916 w 5270074"/>
                <a:gd name="connsiteY74" fmla="*/ 48851 h 994569"/>
                <a:gd name="connsiteX75" fmla="*/ 5247193 w 5270074"/>
                <a:gd name="connsiteY75" fmla="*/ 187397 h 994569"/>
                <a:gd name="connsiteX76" fmla="*/ 5249863 w 5270074"/>
                <a:gd name="connsiteY76" fmla="*/ 768711 h 994569"/>
                <a:gd name="connsiteX77" fmla="*/ 5252822 w 5270074"/>
                <a:gd name="connsiteY77" fmla="*/ 970107 h 994569"/>
                <a:gd name="connsiteX78" fmla="*/ 5269778 w 5270074"/>
                <a:gd name="connsiteY78" fmla="*/ 969530 h 994569"/>
                <a:gd name="connsiteX79" fmla="*/ 3747657 w 5270074"/>
                <a:gd name="connsiteY79" fmla="*/ 994569 h 994569"/>
                <a:gd name="connsiteX80" fmla="*/ 2976132 w 5270074"/>
                <a:gd name="connsiteY80" fmla="*/ 994569 h 994569"/>
                <a:gd name="connsiteX81" fmla="*/ 0 w 5270074"/>
                <a:gd name="connsiteY81"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26566 w 5270074"/>
                <a:gd name="connsiteY33" fmla="*/ 439667 h 994569"/>
                <a:gd name="connsiteX34" fmla="*/ 2789960 w 5270074"/>
                <a:gd name="connsiteY34" fmla="*/ 519355 h 994569"/>
                <a:gd name="connsiteX35" fmla="*/ 2930237 w 5270074"/>
                <a:gd name="connsiteY35" fmla="*/ 401610 h 994569"/>
                <a:gd name="connsiteX36" fmla="*/ 3054639 w 5270074"/>
                <a:gd name="connsiteY36" fmla="*/ 296675 h 994569"/>
                <a:gd name="connsiteX37" fmla="*/ 3214255 w 5270074"/>
                <a:gd name="connsiteY37" fmla="*/ 184727 h 994569"/>
                <a:gd name="connsiteX38" fmla="*/ 3269673 w 5270074"/>
                <a:gd name="connsiteY38" fmla="*/ 166255 h 994569"/>
                <a:gd name="connsiteX39" fmla="*/ 3343564 w 5270074"/>
                <a:gd name="connsiteY39" fmla="*/ 147782 h 994569"/>
                <a:gd name="connsiteX40" fmla="*/ 3389746 w 5270074"/>
                <a:gd name="connsiteY40" fmla="*/ 129309 h 994569"/>
                <a:gd name="connsiteX41" fmla="*/ 3417455 w 5270074"/>
                <a:gd name="connsiteY41" fmla="*/ 120073 h 994569"/>
                <a:gd name="connsiteX42" fmla="*/ 3491346 w 5270074"/>
                <a:gd name="connsiteY42" fmla="*/ 101600 h 994569"/>
                <a:gd name="connsiteX43" fmla="*/ 3519055 w 5270074"/>
                <a:gd name="connsiteY43" fmla="*/ 83127 h 994569"/>
                <a:gd name="connsiteX44" fmla="*/ 3556000 w 5270074"/>
                <a:gd name="connsiteY44" fmla="*/ 73891 h 994569"/>
                <a:gd name="connsiteX45" fmla="*/ 3583710 w 5270074"/>
                <a:gd name="connsiteY45" fmla="*/ 64655 h 994569"/>
                <a:gd name="connsiteX46" fmla="*/ 3620655 w 5270074"/>
                <a:gd name="connsiteY46" fmla="*/ 55418 h 994569"/>
                <a:gd name="connsiteX47" fmla="*/ 3648364 w 5270074"/>
                <a:gd name="connsiteY47" fmla="*/ 46182 h 994569"/>
                <a:gd name="connsiteX48" fmla="*/ 3694546 w 5270074"/>
                <a:gd name="connsiteY48" fmla="*/ 36945 h 994569"/>
                <a:gd name="connsiteX49" fmla="*/ 3749964 w 5270074"/>
                <a:gd name="connsiteY49" fmla="*/ 18473 h 994569"/>
                <a:gd name="connsiteX50" fmla="*/ 3777673 w 5270074"/>
                <a:gd name="connsiteY50" fmla="*/ 9236 h 994569"/>
                <a:gd name="connsiteX51" fmla="*/ 3860800 w 5270074"/>
                <a:gd name="connsiteY51" fmla="*/ 0 h 994569"/>
                <a:gd name="connsiteX52" fmla="*/ 3934691 w 5270074"/>
                <a:gd name="connsiteY52" fmla="*/ 9236 h 994569"/>
                <a:gd name="connsiteX53" fmla="*/ 3971637 w 5270074"/>
                <a:gd name="connsiteY53" fmla="*/ 18473 h 994569"/>
                <a:gd name="connsiteX54" fmla="*/ 3999346 w 5270074"/>
                <a:gd name="connsiteY54" fmla="*/ 55418 h 994569"/>
                <a:gd name="connsiteX55" fmla="*/ 4027055 w 5270074"/>
                <a:gd name="connsiteY55" fmla="*/ 73891 h 994569"/>
                <a:gd name="connsiteX56" fmla="*/ 4082473 w 5270074"/>
                <a:gd name="connsiteY56" fmla="*/ 110836 h 994569"/>
                <a:gd name="connsiteX57" fmla="*/ 4137891 w 5270074"/>
                <a:gd name="connsiteY57" fmla="*/ 157018 h 994569"/>
                <a:gd name="connsiteX58" fmla="*/ 4184073 w 5270074"/>
                <a:gd name="connsiteY58" fmla="*/ 203200 h 994569"/>
                <a:gd name="connsiteX59" fmla="*/ 4193310 w 5270074"/>
                <a:gd name="connsiteY59" fmla="*/ 230909 h 994569"/>
                <a:gd name="connsiteX60" fmla="*/ 4221019 w 5270074"/>
                <a:gd name="connsiteY60" fmla="*/ 240145 h 994569"/>
                <a:gd name="connsiteX61" fmla="*/ 4248728 w 5270074"/>
                <a:gd name="connsiteY61" fmla="*/ 258618 h 994569"/>
                <a:gd name="connsiteX62" fmla="*/ 4276437 w 5270074"/>
                <a:gd name="connsiteY62" fmla="*/ 267855 h 994569"/>
                <a:gd name="connsiteX63" fmla="*/ 4304146 w 5270074"/>
                <a:gd name="connsiteY63" fmla="*/ 286327 h 994569"/>
                <a:gd name="connsiteX64" fmla="*/ 4396510 w 5270074"/>
                <a:gd name="connsiteY64" fmla="*/ 314036 h 994569"/>
                <a:gd name="connsiteX65" fmla="*/ 4424219 w 5270074"/>
                <a:gd name="connsiteY65" fmla="*/ 304800 h 994569"/>
                <a:gd name="connsiteX66" fmla="*/ 4433455 w 5270074"/>
                <a:gd name="connsiteY66" fmla="*/ 332509 h 994569"/>
                <a:gd name="connsiteX67" fmla="*/ 4627419 w 5270074"/>
                <a:gd name="connsiteY67" fmla="*/ 304800 h 994569"/>
                <a:gd name="connsiteX68" fmla="*/ 4812146 w 5270074"/>
                <a:gd name="connsiteY68" fmla="*/ 240145 h 994569"/>
                <a:gd name="connsiteX69" fmla="*/ 4895273 w 5270074"/>
                <a:gd name="connsiteY69" fmla="*/ 212436 h 994569"/>
                <a:gd name="connsiteX70" fmla="*/ 4950691 w 5270074"/>
                <a:gd name="connsiteY70" fmla="*/ 166255 h 994569"/>
                <a:gd name="connsiteX71" fmla="*/ 5006110 w 5270074"/>
                <a:gd name="connsiteY71" fmla="*/ 129309 h 994569"/>
                <a:gd name="connsiteX72" fmla="*/ 5080000 w 5270074"/>
                <a:gd name="connsiteY72" fmla="*/ 92364 h 994569"/>
                <a:gd name="connsiteX73" fmla="*/ 5163128 w 5270074"/>
                <a:gd name="connsiteY73" fmla="*/ 73891 h 994569"/>
                <a:gd name="connsiteX74" fmla="*/ 5226916 w 5270074"/>
                <a:gd name="connsiteY74" fmla="*/ 48851 h 994569"/>
                <a:gd name="connsiteX75" fmla="*/ 5247193 w 5270074"/>
                <a:gd name="connsiteY75" fmla="*/ 187397 h 994569"/>
                <a:gd name="connsiteX76" fmla="*/ 5249863 w 5270074"/>
                <a:gd name="connsiteY76" fmla="*/ 768711 h 994569"/>
                <a:gd name="connsiteX77" fmla="*/ 5252822 w 5270074"/>
                <a:gd name="connsiteY77" fmla="*/ 970107 h 994569"/>
                <a:gd name="connsiteX78" fmla="*/ 5269778 w 5270074"/>
                <a:gd name="connsiteY78" fmla="*/ 969530 h 994569"/>
                <a:gd name="connsiteX79" fmla="*/ 3747657 w 5270074"/>
                <a:gd name="connsiteY79" fmla="*/ 994569 h 994569"/>
                <a:gd name="connsiteX80" fmla="*/ 2976132 w 5270074"/>
                <a:gd name="connsiteY80" fmla="*/ 994569 h 994569"/>
                <a:gd name="connsiteX81" fmla="*/ 0 w 5270074"/>
                <a:gd name="connsiteY81"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426566 w 5270074"/>
                <a:gd name="connsiteY32" fmla="*/ 439667 h 994569"/>
                <a:gd name="connsiteX33" fmla="*/ 2789960 w 5270074"/>
                <a:gd name="connsiteY33" fmla="*/ 519355 h 994569"/>
                <a:gd name="connsiteX34" fmla="*/ 2930237 w 5270074"/>
                <a:gd name="connsiteY34" fmla="*/ 401610 h 994569"/>
                <a:gd name="connsiteX35" fmla="*/ 3054639 w 5270074"/>
                <a:gd name="connsiteY35" fmla="*/ 296675 h 994569"/>
                <a:gd name="connsiteX36" fmla="*/ 3214255 w 5270074"/>
                <a:gd name="connsiteY36" fmla="*/ 184727 h 994569"/>
                <a:gd name="connsiteX37" fmla="*/ 3269673 w 5270074"/>
                <a:gd name="connsiteY37" fmla="*/ 166255 h 994569"/>
                <a:gd name="connsiteX38" fmla="*/ 3343564 w 5270074"/>
                <a:gd name="connsiteY38" fmla="*/ 147782 h 994569"/>
                <a:gd name="connsiteX39" fmla="*/ 3389746 w 5270074"/>
                <a:gd name="connsiteY39" fmla="*/ 129309 h 994569"/>
                <a:gd name="connsiteX40" fmla="*/ 3417455 w 5270074"/>
                <a:gd name="connsiteY40" fmla="*/ 120073 h 994569"/>
                <a:gd name="connsiteX41" fmla="*/ 3491346 w 5270074"/>
                <a:gd name="connsiteY41" fmla="*/ 101600 h 994569"/>
                <a:gd name="connsiteX42" fmla="*/ 3519055 w 5270074"/>
                <a:gd name="connsiteY42" fmla="*/ 83127 h 994569"/>
                <a:gd name="connsiteX43" fmla="*/ 3556000 w 5270074"/>
                <a:gd name="connsiteY43" fmla="*/ 73891 h 994569"/>
                <a:gd name="connsiteX44" fmla="*/ 3583710 w 5270074"/>
                <a:gd name="connsiteY44" fmla="*/ 64655 h 994569"/>
                <a:gd name="connsiteX45" fmla="*/ 3620655 w 5270074"/>
                <a:gd name="connsiteY45" fmla="*/ 55418 h 994569"/>
                <a:gd name="connsiteX46" fmla="*/ 3648364 w 5270074"/>
                <a:gd name="connsiteY46" fmla="*/ 46182 h 994569"/>
                <a:gd name="connsiteX47" fmla="*/ 3694546 w 5270074"/>
                <a:gd name="connsiteY47" fmla="*/ 36945 h 994569"/>
                <a:gd name="connsiteX48" fmla="*/ 3749964 w 5270074"/>
                <a:gd name="connsiteY48" fmla="*/ 18473 h 994569"/>
                <a:gd name="connsiteX49" fmla="*/ 3777673 w 5270074"/>
                <a:gd name="connsiteY49" fmla="*/ 9236 h 994569"/>
                <a:gd name="connsiteX50" fmla="*/ 3860800 w 5270074"/>
                <a:gd name="connsiteY50" fmla="*/ 0 h 994569"/>
                <a:gd name="connsiteX51" fmla="*/ 3934691 w 5270074"/>
                <a:gd name="connsiteY51" fmla="*/ 9236 h 994569"/>
                <a:gd name="connsiteX52" fmla="*/ 3971637 w 5270074"/>
                <a:gd name="connsiteY52" fmla="*/ 18473 h 994569"/>
                <a:gd name="connsiteX53" fmla="*/ 3999346 w 5270074"/>
                <a:gd name="connsiteY53" fmla="*/ 55418 h 994569"/>
                <a:gd name="connsiteX54" fmla="*/ 4027055 w 5270074"/>
                <a:gd name="connsiteY54" fmla="*/ 73891 h 994569"/>
                <a:gd name="connsiteX55" fmla="*/ 4082473 w 5270074"/>
                <a:gd name="connsiteY55" fmla="*/ 110836 h 994569"/>
                <a:gd name="connsiteX56" fmla="*/ 4137891 w 5270074"/>
                <a:gd name="connsiteY56" fmla="*/ 157018 h 994569"/>
                <a:gd name="connsiteX57" fmla="*/ 4184073 w 5270074"/>
                <a:gd name="connsiteY57" fmla="*/ 203200 h 994569"/>
                <a:gd name="connsiteX58" fmla="*/ 4193310 w 5270074"/>
                <a:gd name="connsiteY58" fmla="*/ 230909 h 994569"/>
                <a:gd name="connsiteX59" fmla="*/ 4221019 w 5270074"/>
                <a:gd name="connsiteY59" fmla="*/ 240145 h 994569"/>
                <a:gd name="connsiteX60" fmla="*/ 4248728 w 5270074"/>
                <a:gd name="connsiteY60" fmla="*/ 258618 h 994569"/>
                <a:gd name="connsiteX61" fmla="*/ 4276437 w 5270074"/>
                <a:gd name="connsiteY61" fmla="*/ 267855 h 994569"/>
                <a:gd name="connsiteX62" fmla="*/ 4304146 w 5270074"/>
                <a:gd name="connsiteY62" fmla="*/ 286327 h 994569"/>
                <a:gd name="connsiteX63" fmla="*/ 4396510 w 5270074"/>
                <a:gd name="connsiteY63" fmla="*/ 314036 h 994569"/>
                <a:gd name="connsiteX64" fmla="*/ 4424219 w 5270074"/>
                <a:gd name="connsiteY64" fmla="*/ 304800 h 994569"/>
                <a:gd name="connsiteX65" fmla="*/ 4433455 w 5270074"/>
                <a:gd name="connsiteY65" fmla="*/ 332509 h 994569"/>
                <a:gd name="connsiteX66" fmla="*/ 4627419 w 5270074"/>
                <a:gd name="connsiteY66" fmla="*/ 304800 h 994569"/>
                <a:gd name="connsiteX67" fmla="*/ 4812146 w 5270074"/>
                <a:gd name="connsiteY67" fmla="*/ 240145 h 994569"/>
                <a:gd name="connsiteX68" fmla="*/ 4895273 w 5270074"/>
                <a:gd name="connsiteY68" fmla="*/ 212436 h 994569"/>
                <a:gd name="connsiteX69" fmla="*/ 4950691 w 5270074"/>
                <a:gd name="connsiteY69" fmla="*/ 166255 h 994569"/>
                <a:gd name="connsiteX70" fmla="*/ 5006110 w 5270074"/>
                <a:gd name="connsiteY70" fmla="*/ 129309 h 994569"/>
                <a:gd name="connsiteX71" fmla="*/ 5080000 w 5270074"/>
                <a:gd name="connsiteY71" fmla="*/ 92364 h 994569"/>
                <a:gd name="connsiteX72" fmla="*/ 5163128 w 5270074"/>
                <a:gd name="connsiteY72" fmla="*/ 73891 h 994569"/>
                <a:gd name="connsiteX73" fmla="*/ 5226916 w 5270074"/>
                <a:gd name="connsiteY73" fmla="*/ 48851 h 994569"/>
                <a:gd name="connsiteX74" fmla="*/ 5247193 w 5270074"/>
                <a:gd name="connsiteY74" fmla="*/ 187397 h 994569"/>
                <a:gd name="connsiteX75" fmla="*/ 5249863 w 5270074"/>
                <a:gd name="connsiteY75" fmla="*/ 768711 h 994569"/>
                <a:gd name="connsiteX76" fmla="*/ 5252822 w 5270074"/>
                <a:gd name="connsiteY76" fmla="*/ 970107 h 994569"/>
                <a:gd name="connsiteX77" fmla="*/ 5269778 w 5270074"/>
                <a:gd name="connsiteY77" fmla="*/ 969530 h 994569"/>
                <a:gd name="connsiteX78" fmla="*/ 3747657 w 5270074"/>
                <a:gd name="connsiteY78" fmla="*/ 994569 h 994569"/>
                <a:gd name="connsiteX79" fmla="*/ 2976132 w 5270074"/>
                <a:gd name="connsiteY79" fmla="*/ 994569 h 994569"/>
                <a:gd name="connsiteX80" fmla="*/ 0 w 5270074"/>
                <a:gd name="connsiteY80"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426566 w 5270074"/>
                <a:gd name="connsiteY31" fmla="*/ 439667 h 994569"/>
                <a:gd name="connsiteX32" fmla="*/ 2789960 w 5270074"/>
                <a:gd name="connsiteY32" fmla="*/ 519355 h 994569"/>
                <a:gd name="connsiteX33" fmla="*/ 2930237 w 5270074"/>
                <a:gd name="connsiteY33" fmla="*/ 401610 h 994569"/>
                <a:gd name="connsiteX34" fmla="*/ 3054639 w 5270074"/>
                <a:gd name="connsiteY34" fmla="*/ 296675 h 994569"/>
                <a:gd name="connsiteX35" fmla="*/ 3214255 w 5270074"/>
                <a:gd name="connsiteY35" fmla="*/ 184727 h 994569"/>
                <a:gd name="connsiteX36" fmla="*/ 3269673 w 5270074"/>
                <a:gd name="connsiteY36" fmla="*/ 166255 h 994569"/>
                <a:gd name="connsiteX37" fmla="*/ 3343564 w 5270074"/>
                <a:gd name="connsiteY37" fmla="*/ 147782 h 994569"/>
                <a:gd name="connsiteX38" fmla="*/ 3389746 w 5270074"/>
                <a:gd name="connsiteY38" fmla="*/ 129309 h 994569"/>
                <a:gd name="connsiteX39" fmla="*/ 3417455 w 5270074"/>
                <a:gd name="connsiteY39" fmla="*/ 120073 h 994569"/>
                <a:gd name="connsiteX40" fmla="*/ 3491346 w 5270074"/>
                <a:gd name="connsiteY40" fmla="*/ 101600 h 994569"/>
                <a:gd name="connsiteX41" fmla="*/ 3519055 w 5270074"/>
                <a:gd name="connsiteY41" fmla="*/ 83127 h 994569"/>
                <a:gd name="connsiteX42" fmla="*/ 3556000 w 5270074"/>
                <a:gd name="connsiteY42" fmla="*/ 73891 h 994569"/>
                <a:gd name="connsiteX43" fmla="*/ 3583710 w 5270074"/>
                <a:gd name="connsiteY43" fmla="*/ 64655 h 994569"/>
                <a:gd name="connsiteX44" fmla="*/ 3620655 w 5270074"/>
                <a:gd name="connsiteY44" fmla="*/ 55418 h 994569"/>
                <a:gd name="connsiteX45" fmla="*/ 3648364 w 5270074"/>
                <a:gd name="connsiteY45" fmla="*/ 46182 h 994569"/>
                <a:gd name="connsiteX46" fmla="*/ 3694546 w 5270074"/>
                <a:gd name="connsiteY46" fmla="*/ 36945 h 994569"/>
                <a:gd name="connsiteX47" fmla="*/ 3749964 w 5270074"/>
                <a:gd name="connsiteY47" fmla="*/ 18473 h 994569"/>
                <a:gd name="connsiteX48" fmla="*/ 3777673 w 5270074"/>
                <a:gd name="connsiteY48" fmla="*/ 9236 h 994569"/>
                <a:gd name="connsiteX49" fmla="*/ 3860800 w 5270074"/>
                <a:gd name="connsiteY49" fmla="*/ 0 h 994569"/>
                <a:gd name="connsiteX50" fmla="*/ 3934691 w 5270074"/>
                <a:gd name="connsiteY50" fmla="*/ 9236 h 994569"/>
                <a:gd name="connsiteX51" fmla="*/ 3971637 w 5270074"/>
                <a:gd name="connsiteY51" fmla="*/ 18473 h 994569"/>
                <a:gd name="connsiteX52" fmla="*/ 3999346 w 5270074"/>
                <a:gd name="connsiteY52" fmla="*/ 55418 h 994569"/>
                <a:gd name="connsiteX53" fmla="*/ 4027055 w 5270074"/>
                <a:gd name="connsiteY53" fmla="*/ 73891 h 994569"/>
                <a:gd name="connsiteX54" fmla="*/ 4082473 w 5270074"/>
                <a:gd name="connsiteY54" fmla="*/ 110836 h 994569"/>
                <a:gd name="connsiteX55" fmla="*/ 4137891 w 5270074"/>
                <a:gd name="connsiteY55" fmla="*/ 157018 h 994569"/>
                <a:gd name="connsiteX56" fmla="*/ 4184073 w 5270074"/>
                <a:gd name="connsiteY56" fmla="*/ 203200 h 994569"/>
                <a:gd name="connsiteX57" fmla="*/ 4193310 w 5270074"/>
                <a:gd name="connsiteY57" fmla="*/ 230909 h 994569"/>
                <a:gd name="connsiteX58" fmla="*/ 4221019 w 5270074"/>
                <a:gd name="connsiteY58" fmla="*/ 240145 h 994569"/>
                <a:gd name="connsiteX59" fmla="*/ 4248728 w 5270074"/>
                <a:gd name="connsiteY59" fmla="*/ 258618 h 994569"/>
                <a:gd name="connsiteX60" fmla="*/ 4276437 w 5270074"/>
                <a:gd name="connsiteY60" fmla="*/ 267855 h 994569"/>
                <a:gd name="connsiteX61" fmla="*/ 4304146 w 5270074"/>
                <a:gd name="connsiteY61" fmla="*/ 286327 h 994569"/>
                <a:gd name="connsiteX62" fmla="*/ 4396510 w 5270074"/>
                <a:gd name="connsiteY62" fmla="*/ 314036 h 994569"/>
                <a:gd name="connsiteX63" fmla="*/ 4424219 w 5270074"/>
                <a:gd name="connsiteY63" fmla="*/ 304800 h 994569"/>
                <a:gd name="connsiteX64" fmla="*/ 4433455 w 5270074"/>
                <a:gd name="connsiteY64" fmla="*/ 332509 h 994569"/>
                <a:gd name="connsiteX65" fmla="*/ 4627419 w 5270074"/>
                <a:gd name="connsiteY65" fmla="*/ 304800 h 994569"/>
                <a:gd name="connsiteX66" fmla="*/ 4812146 w 5270074"/>
                <a:gd name="connsiteY66" fmla="*/ 240145 h 994569"/>
                <a:gd name="connsiteX67" fmla="*/ 4895273 w 5270074"/>
                <a:gd name="connsiteY67" fmla="*/ 212436 h 994569"/>
                <a:gd name="connsiteX68" fmla="*/ 4950691 w 5270074"/>
                <a:gd name="connsiteY68" fmla="*/ 166255 h 994569"/>
                <a:gd name="connsiteX69" fmla="*/ 5006110 w 5270074"/>
                <a:gd name="connsiteY69" fmla="*/ 129309 h 994569"/>
                <a:gd name="connsiteX70" fmla="*/ 5080000 w 5270074"/>
                <a:gd name="connsiteY70" fmla="*/ 92364 h 994569"/>
                <a:gd name="connsiteX71" fmla="*/ 5163128 w 5270074"/>
                <a:gd name="connsiteY71" fmla="*/ 73891 h 994569"/>
                <a:gd name="connsiteX72" fmla="*/ 5226916 w 5270074"/>
                <a:gd name="connsiteY72" fmla="*/ 48851 h 994569"/>
                <a:gd name="connsiteX73" fmla="*/ 5247193 w 5270074"/>
                <a:gd name="connsiteY73" fmla="*/ 187397 h 994569"/>
                <a:gd name="connsiteX74" fmla="*/ 5249863 w 5270074"/>
                <a:gd name="connsiteY74" fmla="*/ 768711 h 994569"/>
                <a:gd name="connsiteX75" fmla="*/ 5252822 w 5270074"/>
                <a:gd name="connsiteY75" fmla="*/ 970107 h 994569"/>
                <a:gd name="connsiteX76" fmla="*/ 5269778 w 5270074"/>
                <a:gd name="connsiteY76" fmla="*/ 969530 h 994569"/>
                <a:gd name="connsiteX77" fmla="*/ 3747657 w 5270074"/>
                <a:gd name="connsiteY77" fmla="*/ 994569 h 994569"/>
                <a:gd name="connsiteX78" fmla="*/ 2976132 w 5270074"/>
                <a:gd name="connsiteY78" fmla="*/ 994569 h 994569"/>
                <a:gd name="connsiteX79" fmla="*/ 0 w 5270074"/>
                <a:gd name="connsiteY79" fmla="*/ 979055 h 994569"/>
                <a:gd name="connsiteX0" fmla="*/ 0 w 5270074"/>
                <a:gd name="connsiteY0" fmla="*/ 1029238 h 1044752"/>
                <a:gd name="connsiteX1" fmla="*/ 0 w 5270074"/>
                <a:gd name="connsiteY1" fmla="*/ 1029238 h 1044752"/>
                <a:gd name="connsiteX2" fmla="*/ 0 w 5270074"/>
                <a:gd name="connsiteY2" fmla="*/ 410401 h 1044752"/>
                <a:gd name="connsiteX3" fmla="*/ 27710 w 5270074"/>
                <a:gd name="connsiteY3" fmla="*/ 410401 h 1044752"/>
                <a:gd name="connsiteX4" fmla="*/ 110837 w 5270074"/>
                <a:gd name="connsiteY4" fmla="*/ 401165 h 1044752"/>
                <a:gd name="connsiteX5" fmla="*/ 166255 w 5270074"/>
                <a:gd name="connsiteY5" fmla="*/ 382692 h 1044752"/>
                <a:gd name="connsiteX6" fmla="*/ 230910 w 5270074"/>
                <a:gd name="connsiteY6" fmla="*/ 373456 h 1044752"/>
                <a:gd name="connsiteX7" fmla="*/ 406400 w 5270074"/>
                <a:gd name="connsiteY7" fmla="*/ 345747 h 1044752"/>
                <a:gd name="connsiteX8" fmla="*/ 461819 w 5270074"/>
                <a:gd name="connsiteY8" fmla="*/ 327274 h 1044752"/>
                <a:gd name="connsiteX9" fmla="*/ 535710 w 5270074"/>
                <a:gd name="connsiteY9" fmla="*/ 308801 h 1044752"/>
                <a:gd name="connsiteX10" fmla="*/ 563419 w 5270074"/>
                <a:gd name="connsiteY10" fmla="*/ 299565 h 1044752"/>
                <a:gd name="connsiteX11" fmla="*/ 646546 w 5270074"/>
                <a:gd name="connsiteY11" fmla="*/ 281092 h 1044752"/>
                <a:gd name="connsiteX12" fmla="*/ 674255 w 5270074"/>
                <a:gd name="connsiteY12" fmla="*/ 271856 h 1044752"/>
                <a:gd name="connsiteX13" fmla="*/ 748146 w 5270074"/>
                <a:gd name="connsiteY13" fmla="*/ 253383 h 1044752"/>
                <a:gd name="connsiteX14" fmla="*/ 775855 w 5270074"/>
                <a:gd name="connsiteY14" fmla="*/ 234910 h 1044752"/>
                <a:gd name="connsiteX15" fmla="*/ 822037 w 5270074"/>
                <a:gd name="connsiteY15" fmla="*/ 225674 h 1044752"/>
                <a:gd name="connsiteX16" fmla="*/ 849746 w 5270074"/>
                <a:gd name="connsiteY16" fmla="*/ 216438 h 1044752"/>
                <a:gd name="connsiteX17" fmla="*/ 905164 w 5270074"/>
                <a:gd name="connsiteY17" fmla="*/ 188728 h 1044752"/>
                <a:gd name="connsiteX18" fmla="*/ 932873 w 5270074"/>
                <a:gd name="connsiteY18" fmla="*/ 170256 h 1044752"/>
                <a:gd name="connsiteX19" fmla="*/ 969819 w 5270074"/>
                <a:gd name="connsiteY19" fmla="*/ 161019 h 1044752"/>
                <a:gd name="connsiteX20" fmla="*/ 1025237 w 5270074"/>
                <a:gd name="connsiteY20" fmla="*/ 142547 h 1044752"/>
                <a:gd name="connsiteX21" fmla="*/ 1052946 w 5270074"/>
                <a:gd name="connsiteY21" fmla="*/ 124074 h 1044752"/>
                <a:gd name="connsiteX22" fmla="*/ 1145310 w 5270074"/>
                <a:gd name="connsiteY22" fmla="*/ 96365 h 1044752"/>
                <a:gd name="connsiteX23" fmla="*/ 1209964 w 5270074"/>
                <a:gd name="connsiteY23" fmla="*/ 87128 h 1044752"/>
                <a:gd name="connsiteX24" fmla="*/ 1461657 w 5270074"/>
                <a:gd name="connsiteY24" fmla="*/ 0 h 1044752"/>
                <a:gd name="connsiteX25" fmla="*/ 1754910 w 5270074"/>
                <a:gd name="connsiteY25" fmla="*/ 96365 h 1044752"/>
                <a:gd name="connsiteX26" fmla="*/ 1884219 w 5270074"/>
                <a:gd name="connsiteY26" fmla="*/ 114838 h 1044752"/>
                <a:gd name="connsiteX27" fmla="*/ 1976582 w 5270074"/>
                <a:gd name="connsiteY27" fmla="*/ 151783 h 1044752"/>
                <a:gd name="connsiteX28" fmla="*/ 2050473 w 5270074"/>
                <a:gd name="connsiteY28" fmla="*/ 188728 h 1044752"/>
                <a:gd name="connsiteX29" fmla="*/ 2179782 w 5270074"/>
                <a:gd name="connsiteY29" fmla="*/ 262619 h 1044752"/>
                <a:gd name="connsiteX30" fmla="*/ 2207491 w 5270074"/>
                <a:gd name="connsiteY30" fmla="*/ 281092 h 1044752"/>
                <a:gd name="connsiteX31" fmla="*/ 2235200 w 5270074"/>
                <a:gd name="connsiteY31" fmla="*/ 299565 h 1044752"/>
                <a:gd name="connsiteX32" fmla="*/ 2426566 w 5270074"/>
                <a:gd name="connsiteY32" fmla="*/ 489850 h 1044752"/>
                <a:gd name="connsiteX33" fmla="*/ 2789960 w 5270074"/>
                <a:gd name="connsiteY33" fmla="*/ 569538 h 1044752"/>
                <a:gd name="connsiteX34" fmla="*/ 2930237 w 5270074"/>
                <a:gd name="connsiteY34" fmla="*/ 451793 h 1044752"/>
                <a:gd name="connsiteX35" fmla="*/ 3054639 w 5270074"/>
                <a:gd name="connsiteY35" fmla="*/ 346858 h 1044752"/>
                <a:gd name="connsiteX36" fmla="*/ 3214255 w 5270074"/>
                <a:gd name="connsiteY36" fmla="*/ 234910 h 1044752"/>
                <a:gd name="connsiteX37" fmla="*/ 3269673 w 5270074"/>
                <a:gd name="connsiteY37" fmla="*/ 216438 h 1044752"/>
                <a:gd name="connsiteX38" fmla="*/ 3343564 w 5270074"/>
                <a:gd name="connsiteY38" fmla="*/ 197965 h 1044752"/>
                <a:gd name="connsiteX39" fmla="*/ 3389746 w 5270074"/>
                <a:gd name="connsiteY39" fmla="*/ 179492 h 1044752"/>
                <a:gd name="connsiteX40" fmla="*/ 3417455 w 5270074"/>
                <a:gd name="connsiteY40" fmla="*/ 170256 h 1044752"/>
                <a:gd name="connsiteX41" fmla="*/ 3491346 w 5270074"/>
                <a:gd name="connsiteY41" fmla="*/ 151783 h 1044752"/>
                <a:gd name="connsiteX42" fmla="*/ 3519055 w 5270074"/>
                <a:gd name="connsiteY42" fmla="*/ 133310 h 1044752"/>
                <a:gd name="connsiteX43" fmla="*/ 3556000 w 5270074"/>
                <a:gd name="connsiteY43" fmla="*/ 124074 h 1044752"/>
                <a:gd name="connsiteX44" fmla="*/ 3583710 w 5270074"/>
                <a:gd name="connsiteY44" fmla="*/ 114838 h 1044752"/>
                <a:gd name="connsiteX45" fmla="*/ 3620655 w 5270074"/>
                <a:gd name="connsiteY45" fmla="*/ 105601 h 1044752"/>
                <a:gd name="connsiteX46" fmla="*/ 3648364 w 5270074"/>
                <a:gd name="connsiteY46" fmla="*/ 96365 h 1044752"/>
                <a:gd name="connsiteX47" fmla="*/ 3694546 w 5270074"/>
                <a:gd name="connsiteY47" fmla="*/ 87128 h 1044752"/>
                <a:gd name="connsiteX48" fmla="*/ 3749964 w 5270074"/>
                <a:gd name="connsiteY48" fmla="*/ 68656 h 1044752"/>
                <a:gd name="connsiteX49" fmla="*/ 3777673 w 5270074"/>
                <a:gd name="connsiteY49" fmla="*/ 59419 h 1044752"/>
                <a:gd name="connsiteX50" fmla="*/ 3860800 w 5270074"/>
                <a:gd name="connsiteY50" fmla="*/ 50183 h 1044752"/>
                <a:gd name="connsiteX51" fmla="*/ 3934691 w 5270074"/>
                <a:gd name="connsiteY51" fmla="*/ 59419 h 1044752"/>
                <a:gd name="connsiteX52" fmla="*/ 3971637 w 5270074"/>
                <a:gd name="connsiteY52" fmla="*/ 68656 h 1044752"/>
                <a:gd name="connsiteX53" fmla="*/ 3999346 w 5270074"/>
                <a:gd name="connsiteY53" fmla="*/ 105601 h 1044752"/>
                <a:gd name="connsiteX54" fmla="*/ 4027055 w 5270074"/>
                <a:gd name="connsiteY54" fmla="*/ 124074 h 1044752"/>
                <a:gd name="connsiteX55" fmla="*/ 4082473 w 5270074"/>
                <a:gd name="connsiteY55" fmla="*/ 161019 h 1044752"/>
                <a:gd name="connsiteX56" fmla="*/ 4137891 w 5270074"/>
                <a:gd name="connsiteY56" fmla="*/ 207201 h 1044752"/>
                <a:gd name="connsiteX57" fmla="*/ 4184073 w 5270074"/>
                <a:gd name="connsiteY57" fmla="*/ 253383 h 1044752"/>
                <a:gd name="connsiteX58" fmla="*/ 4193310 w 5270074"/>
                <a:gd name="connsiteY58" fmla="*/ 281092 h 1044752"/>
                <a:gd name="connsiteX59" fmla="*/ 4221019 w 5270074"/>
                <a:gd name="connsiteY59" fmla="*/ 290328 h 1044752"/>
                <a:gd name="connsiteX60" fmla="*/ 4248728 w 5270074"/>
                <a:gd name="connsiteY60" fmla="*/ 308801 h 1044752"/>
                <a:gd name="connsiteX61" fmla="*/ 4276437 w 5270074"/>
                <a:gd name="connsiteY61" fmla="*/ 318038 h 1044752"/>
                <a:gd name="connsiteX62" fmla="*/ 4304146 w 5270074"/>
                <a:gd name="connsiteY62" fmla="*/ 336510 h 1044752"/>
                <a:gd name="connsiteX63" fmla="*/ 4396510 w 5270074"/>
                <a:gd name="connsiteY63" fmla="*/ 364219 h 1044752"/>
                <a:gd name="connsiteX64" fmla="*/ 4424219 w 5270074"/>
                <a:gd name="connsiteY64" fmla="*/ 354983 h 1044752"/>
                <a:gd name="connsiteX65" fmla="*/ 4433455 w 5270074"/>
                <a:gd name="connsiteY65" fmla="*/ 382692 h 1044752"/>
                <a:gd name="connsiteX66" fmla="*/ 4627419 w 5270074"/>
                <a:gd name="connsiteY66" fmla="*/ 354983 h 1044752"/>
                <a:gd name="connsiteX67" fmla="*/ 4812146 w 5270074"/>
                <a:gd name="connsiteY67" fmla="*/ 290328 h 1044752"/>
                <a:gd name="connsiteX68" fmla="*/ 4895273 w 5270074"/>
                <a:gd name="connsiteY68" fmla="*/ 262619 h 1044752"/>
                <a:gd name="connsiteX69" fmla="*/ 4950691 w 5270074"/>
                <a:gd name="connsiteY69" fmla="*/ 216438 h 1044752"/>
                <a:gd name="connsiteX70" fmla="*/ 5006110 w 5270074"/>
                <a:gd name="connsiteY70" fmla="*/ 179492 h 1044752"/>
                <a:gd name="connsiteX71" fmla="*/ 5080000 w 5270074"/>
                <a:gd name="connsiteY71" fmla="*/ 142547 h 1044752"/>
                <a:gd name="connsiteX72" fmla="*/ 5163128 w 5270074"/>
                <a:gd name="connsiteY72" fmla="*/ 124074 h 1044752"/>
                <a:gd name="connsiteX73" fmla="*/ 5226916 w 5270074"/>
                <a:gd name="connsiteY73" fmla="*/ 99034 h 1044752"/>
                <a:gd name="connsiteX74" fmla="*/ 5247193 w 5270074"/>
                <a:gd name="connsiteY74" fmla="*/ 237580 h 1044752"/>
                <a:gd name="connsiteX75" fmla="*/ 5249863 w 5270074"/>
                <a:gd name="connsiteY75" fmla="*/ 818894 h 1044752"/>
                <a:gd name="connsiteX76" fmla="*/ 5252822 w 5270074"/>
                <a:gd name="connsiteY76" fmla="*/ 1020290 h 1044752"/>
                <a:gd name="connsiteX77" fmla="*/ 5269778 w 5270074"/>
                <a:gd name="connsiteY77" fmla="*/ 1019713 h 1044752"/>
                <a:gd name="connsiteX78" fmla="*/ 3747657 w 5270074"/>
                <a:gd name="connsiteY78" fmla="*/ 1044752 h 1044752"/>
                <a:gd name="connsiteX79" fmla="*/ 2976132 w 5270074"/>
                <a:gd name="connsiteY79" fmla="*/ 1044752 h 1044752"/>
                <a:gd name="connsiteX80" fmla="*/ 0 w 5270074"/>
                <a:gd name="connsiteY80" fmla="*/ 1029238 h 1044752"/>
                <a:gd name="connsiteX0" fmla="*/ 0 w 5270074"/>
                <a:gd name="connsiteY0" fmla="*/ 1029238 h 1044752"/>
                <a:gd name="connsiteX1" fmla="*/ 0 w 5270074"/>
                <a:gd name="connsiteY1" fmla="*/ 1029238 h 1044752"/>
                <a:gd name="connsiteX2" fmla="*/ 0 w 5270074"/>
                <a:gd name="connsiteY2" fmla="*/ 410401 h 1044752"/>
                <a:gd name="connsiteX3" fmla="*/ 27710 w 5270074"/>
                <a:gd name="connsiteY3" fmla="*/ 410401 h 1044752"/>
                <a:gd name="connsiteX4" fmla="*/ 110837 w 5270074"/>
                <a:gd name="connsiteY4" fmla="*/ 401165 h 1044752"/>
                <a:gd name="connsiteX5" fmla="*/ 166255 w 5270074"/>
                <a:gd name="connsiteY5" fmla="*/ 382692 h 1044752"/>
                <a:gd name="connsiteX6" fmla="*/ 406400 w 5270074"/>
                <a:gd name="connsiteY6" fmla="*/ 345747 h 1044752"/>
                <a:gd name="connsiteX7" fmla="*/ 461819 w 5270074"/>
                <a:gd name="connsiteY7" fmla="*/ 327274 h 1044752"/>
                <a:gd name="connsiteX8" fmla="*/ 535710 w 5270074"/>
                <a:gd name="connsiteY8" fmla="*/ 308801 h 1044752"/>
                <a:gd name="connsiteX9" fmla="*/ 563419 w 5270074"/>
                <a:gd name="connsiteY9" fmla="*/ 299565 h 1044752"/>
                <a:gd name="connsiteX10" fmla="*/ 646546 w 5270074"/>
                <a:gd name="connsiteY10" fmla="*/ 281092 h 1044752"/>
                <a:gd name="connsiteX11" fmla="*/ 674255 w 5270074"/>
                <a:gd name="connsiteY11" fmla="*/ 271856 h 1044752"/>
                <a:gd name="connsiteX12" fmla="*/ 748146 w 5270074"/>
                <a:gd name="connsiteY12" fmla="*/ 253383 h 1044752"/>
                <a:gd name="connsiteX13" fmla="*/ 775855 w 5270074"/>
                <a:gd name="connsiteY13" fmla="*/ 234910 h 1044752"/>
                <a:gd name="connsiteX14" fmla="*/ 822037 w 5270074"/>
                <a:gd name="connsiteY14" fmla="*/ 225674 h 1044752"/>
                <a:gd name="connsiteX15" fmla="*/ 849746 w 5270074"/>
                <a:gd name="connsiteY15" fmla="*/ 216438 h 1044752"/>
                <a:gd name="connsiteX16" fmla="*/ 905164 w 5270074"/>
                <a:gd name="connsiteY16" fmla="*/ 188728 h 1044752"/>
                <a:gd name="connsiteX17" fmla="*/ 932873 w 5270074"/>
                <a:gd name="connsiteY17" fmla="*/ 170256 h 1044752"/>
                <a:gd name="connsiteX18" fmla="*/ 969819 w 5270074"/>
                <a:gd name="connsiteY18" fmla="*/ 161019 h 1044752"/>
                <a:gd name="connsiteX19" fmla="*/ 1025237 w 5270074"/>
                <a:gd name="connsiteY19" fmla="*/ 142547 h 1044752"/>
                <a:gd name="connsiteX20" fmla="*/ 1052946 w 5270074"/>
                <a:gd name="connsiteY20" fmla="*/ 124074 h 1044752"/>
                <a:gd name="connsiteX21" fmla="*/ 1145310 w 5270074"/>
                <a:gd name="connsiteY21" fmla="*/ 96365 h 1044752"/>
                <a:gd name="connsiteX22" fmla="*/ 1209964 w 5270074"/>
                <a:gd name="connsiteY22" fmla="*/ 87128 h 1044752"/>
                <a:gd name="connsiteX23" fmla="*/ 1461657 w 5270074"/>
                <a:gd name="connsiteY23" fmla="*/ 0 h 1044752"/>
                <a:gd name="connsiteX24" fmla="*/ 1754910 w 5270074"/>
                <a:gd name="connsiteY24" fmla="*/ 96365 h 1044752"/>
                <a:gd name="connsiteX25" fmla="*/ 1884219 w 5270074"/>
                <a:gd name="connsiteY25" fmla="*/ 114838 h 1044752"/>
                <a:gd name="connsiteX26" fmla="*/ 1976582 w 5270074"/>
                <a:gd name="connsiteY26" fmla="*/ 151783 h 1044752"/>
                <a:gd name="connsiteX27" fmla="*/ 2050473 w 5270074"/>
                <a:gd name="connsiteY27" fmla="*/ 188728 h 1044752"/>
                <a:gd name="connsiteX28" fmla="*/ 2179782 w 5270074"/>
                <a:gd name="connsiteY28" fmla="*/ 262619 h 1044752"/>
                <a:gd name="connsiteX29" fmla="*/ 2207491 w 5270074"/>
                <a:gd name="connsiteY29" fmla="*/ 281092 h 1044752"/>
                <a:gd name="connsiteX30" fmla="*/ 2235200 w 5270074"/>
                <a:gd name="connsiteY30" fmla="*/ 299565 h 1044752"/>
                <a:gd name="connsiteX31" fmla="*/ 2426566 w 5270074"/>
                <a:gd name="connsiteY31" fmla="*/ 489850 h 1044752"/>
                <a:gd name="connsiteX32" fmla="*/ 2789960 w 5270074"/>
                <a:gd name="connsiteY32" fmla="*/ 569538 h 1044752"/>
                <a:gd name="connsiteX33" fmla="*/ 2930237 w 5270074"/>
                <a:gd name="connsiteY33" fmla="*/ 451793 h 1044752"/>
                <a:gd name="connsiteX34" fmla="*/ 3054639 w 5270074"/>
                <a:gd name="connsiteY34" fmla="*/ 346858 h 1044752"/>
                <a:gd name="connsiteX35" fmla="*/ 3214255 w 5270074"/>
                <a:gd name="connsiteY35" fmla="*/ 234910 h 1044752"/>
                <a:gd name="connsiteX36" fmla="*/ 3269673 w 5270074"/>
                <a:gd name="connsiteY36" fmla="*/ 216438 h 1044752"/>
                <a:gd name="connsiteX37" fmla="*/ 3343564 w 5270074"/>
                <a:gd name="connsiteY37" fmla="*/ 197965 h 1044752"/>
                <a:gd name="connsiteX38" fmla="*/ 3389746 w 5270074"/>
                <a:gd name="connsiteY38" fmla="*/ 179492 h 1044752"/>
                <a:gd name="connsiteX39" fmla="*/ 3417455 w 5270074"/>
                <a:gd name="connsiteY39" fmla="*/ 170256 h 1044752"/>
                <a:gd name="connsiteX40" fmla="*/ 3491346 w 5270074"/>
                <a:gd name="connsiteY40" fmla="*/ 151783 h 1044752"/>
                <a:gd name="connsiteX41" fmla="*/ 3519055 w 5270074"/>
                <a:gd name="connsiteY41" fmla="*/ 133310 h 1044752"/>
                <a:gd name="connsiteX42" fmla="*/ 3556000 w 5270074"/>
                <a:gd name="connsiteY42" fmla="*/ 124074 h 1044752"/>
                <a:gd name="connsiteX43" fmla="*/ 3583710 w 5270074"/>
                <a:gd name="connsiteY43" fmla="*/ 114838 h 1044752"/>
                <a:gd name="connsiteX44" fmla="*/ 3620655 w 5270074"/>
                <a:gd name="connsiteY44" fmla="*/ 105601 h 1044752"/>
                <a:gd name="connsiteX45" fmla="*/ 3648364 w 5270074"/>
                <a:gd name="connsiteY45" fmla="*/ 96365 h 1044752"/>
                <a:gd name="connsiteX46" fmla="*/ 3694546 w 5270074"/>
                <a:gd name="connsiteY46" fmla="*/ 87128 h 1044752"/>
                <a:gd name="connsiteX47" fmla="*/ 3749964 w 5270074"/>
                <a:gd name="connsiteY47" fmla="*/ 68656 h 1044752"/>
                <a:gd name="connsiteX48" fmla="*/ 3777673 w 5270074"/>
                <a:gd name="connsiteY48" fmla="*/ 59419 h 1044752"/>
                <a:gd name="connsiteX49" fmla="*/ 3860800 w 5270074"/>
                <a:gd name="connsiteY49" fmla="*/ 50183 h 1044752"/>
                <a:gd name="connsiteX50" fmla="*/ 3934691 w 5270074"/>
                <a:gd name="connsiteY50" fmla="*/ 59419 h 1044752"/>
                <a:gd name="connsiteX51" fmla="*/ 3971637 w 5270074"/>
                <a:gd name="connsiteY51" fmla="*/ 68656 h 1044752"/>
                <a:gd name="connsiteX52" fmla="*/ 3999346 w 5270074"/>
                <a:gd name="connsiteY52" fmla="*/ 105601 h 1044752"/>
                <a:gd name="connsiteX53" fmla="*/ 4027055 w 5270074"/>
                <a:gd name="connsiteY53" fmla="*/ 124074 h 1044752"/>
                <a:gd name="connsiteX54" fmla="*/ 4082473 w 5270074"/>
                <a:gd name="connsiteY54" fmla="*/ 161019 h 1044752"/>
                <a:gd name="connsiteX55" fmla="*/ 4137891 w 5270074"/>
                <a:gd name="connsiteY55" fmla="*/ 207201 h 1044752"/>
                <a:gd name="connsiteX56" fmla="*/ 4184073 w 5270074"/>
                <a:gd name="connsiteY56" fmla="*/ 253383 h 1044752"/>
                <a:gd name="connsiteX57" fmla="*/ 4193310 w 5270074"/>
                <a:gd name="connsiteY57" fmla="*/ 281092 h 1044752"/>
                <a:gd name="connsiteX58" fmla="*/ 4221019 w 5270074"/>
                <a:gd name="connsiteY58" fmla="*/ 290328 h 1044752"/>
                <a:gd name="connsiteX59" fmla="*/ 4248728 w 5270074"/>
                <a:gd name="connsiteY59" fmla="*/ 308801 h 1044752"/>
                <a:gd name="connsiteX60" fmla="*/ 4276437 w 5270074"/>
                <a:gd name="connsiteY60" fmla="*/ 318038 h 1044752"/>
                <a:gd name="connsiteX61" fmla="*/ 4304146 w 5270074"/>
                <a:gd name="connsiteY61" fmla="*/ 336510 h 1044752"/>
                <a:gd name="connsiteX62" fmla="*/ 4396510 w 5270074"/>
                <a:gd name="connsiteY62" fmla="*/ 364219 h 1044752"/>
                <a:gd name="connsiteX63" fmla="*/ 4424219 w 5270074"/>
                <a:gd name="connsiteY63" fmla="*/ 354983 h 1044752"/>
                <a:gd name="connsiteX64" fmla="*/ 4433455 w 5270074"/>
                <a:gd name="connsiteY64" fmla="*/ 382692 h 1044752"/>
                <a:gd name="connsiteX65" fmla="*/ 4627419 w 5270074"/>
                <a:gd name="connsiteY65" fmla="*/ 354983 h 1044752"/>
                <a:gd name="connsiteX66" fmla="*/ 4812146 w 5270074"/>
                <a:gd name="connsiteY66" fmla="*/ 290328 h 1044752"/>
                <a:gd name="connsiteX67" fmla="*/ 4895273 w 5270074"/>
                <a:gd name="connsiteY67" fmla="*/ 262619 h 1044752"/>
                <a:gd name="connsiteX68" fmla="*/ 4950691 w 5270074"/>
                <a:gd name="connsiteY68" fmla="*/ 216438 h 1044752"/>
                <a:gd name="connsiteX69" fmla="*/ 5006110 w 5270074"/>
                <a:gd name="connsiteY69" fmla="*/ 179492 h 1044752"/>
                <a:gd name="connsiteX70" fmla="*/ 5080000 w 5270074"/>
                <a:gd name="connsiteY70" fmla="*/ 142547 h 1044752"/>
                <a:gd name="connsiteX71" fmla="*/ 5163128 w 5270074"/>
                <a:gd name="connsiteY71" fmla="*/ 124074 h 1044752"/>
                <a:gd name="connsiteX72" fmla="*/ 5226916 w 5270074"/>
                <a:gd name="connsiteY72" fmla="*/ 99034 h 1044752"/>
                <a:gd name="connsiteX73" fmla="*/ 5247193 w 5270074"/>
                <a:gd name="connsiteY73" fmla="*/ 237580 h 1044752"/>
                <a:gd name="connsiteX74" fmla="*/ 5249863 w 5270074"/>
                <a:gd name="connsiteY74" fmla="*/ 818894 h 1044752"/>
                <a:gd name="connsiteX75" fmla="*/ 5252822 w 5270074"/>
                <a:gd name="connsiteY75" fmla="*/ 1020290 h 1044752"/>
                <a:gd name="connsiteX76" fmla="*/ 5269778 w 5270074"/>
                <a:gd name="connsiteY76" fmla="*/ 1019713 h 1044752"/>
                <a:gd name="connsiteX77" fmla="*/ 3747657 w 5270074"/>
                <a:gd name="connsiteY77" fmla="*/ 1044752 h 1044752"/>
                <a:gd name="connsiteX78" fmla="*/ 2976132 w 5270074"/>
                <a:gd name="connsiteY78" fmla="*/ 1044752 h 1044752"/>
                <a:gd name="connsiteX79" fmla="*/ 0 w 5270074"/>
                <a:gd name="connsiteY79" fmla="*/ 1029238 h 1044752"/>
                <a:gd name="connsiteX0" fmla="*/ 0 w 5270074"/>
                <a:gd name="connsiteY0" fmla="*/ 1029238 h 1044752"/>
                <a:gd name="connsiteX1" fmla="*/ 0 w 5270074"/>
                <a:gd name="connsiteY1" fmla="*/ 1029238 h 1044752"/>
                <a:gd name="connsiteX2" fmla="*/ 0 w 5270074"/>
                <a:gd name="connsiteY2" fmla="*/ 410401 h 1044752"/>
                <a:gd name="connsiteX3" fmla="*/ 27710 w 5270074"/>
                <a:gd name="connsiteY3" fmla="*/ 410401 h 1044752"/>
                <a:gd name="connsiteX4" fmla="*/ 110837 w 5270074"/>
                <a:gd name="connsiteY4" fmla="*/ 401165 h 1044752"/>
                <a:gd name="connsiteX5" fmla="*/ 406400 w 5270074"/>
                <a:gd name="connsiteY5" fmla="*/ 345747 h 1044752"/>
                <a:gd name="connsiteX6" fmla="*/ 461819 w 5270074"/>
                <a:gd name="connsiteY6" fmla="*/ 327274 h 1044752"/>
                <a:gd name="connsiteX7" fmla="*/ 535710 w 5270074"/>
                <a:gd name="connsiteY7" fmla="*/ 308801 h 1044752"/>
                <a:gd name="connsiteX8" fmla="*/ 563419 w 5270074"/>
                <a:gd name="connsiteY8" fmla="*/ 299565 h 1044752"/>
                <a:gd name="connsiteX9" fmla="*/ 646546 w 5270074"/>
                <a:gd name="connsiteY9" fmla="*/ 281092 h 1044752"/>
                <a:gd name="connsiteX10" fmla="*/ 674255 w 5270074"/>
                <a:gd name="connsiteY10" fmla="*/ 271856 h 1044752"/>
                <a:gd name="connsiteX11" fmla="*/ 748146 w 5270074"/>
                <a:gd name="connsiteY11" fmla="*/ 253383 h 1044752"/>
                <a:gd name="connsiteX12" fmla="*/ 775855 w 5270074"/>
                <a:gd name="connsiteY12" fmla="*/ 234910 h 1044752"/>
                <a:gd name="connsiteX13" fmla="*/ 822037 w 5270074"/>
                <a:gd name="connsiteY13" fmla="*/ 225674 h 1044752"/>
                <a:gd name="connsiteX14" fmla="*/ 849746 w 5270074"/>
                <a:gd name="connsiteY14" fmla="*/ 216438 h 1044752"/>
                <a:gd name="connsiteX15" fmla="*/ 905164 w 5270074"/>
                <a:gd name="connsiteY15" fmla="*/ 188728 h 1044752"/>
                <a:gd name="connsiteX16" fmla="*/ 932873 w 5270074"/>
                <a:gd name="connsiteY16" fmla="*/ 170256 h 1044752"/>
                <a:gd name="connsiteX17" fmla="*/ 969819 w 5270074"/>
                <a:gd name="connsiteY17" fmla="*/ 161019 h 1044752"/>
                <a:gd name="connsiteX18" fmla="*/ 1025237 w 5270074"/>
                <a:gd name="connsiteY18" fmla="*/ 142547 h 1044752"/>
                <a:gd name="connsiteX19" fmla="*/ 1052946 w 5270074"/>
                <a:gd name="connsiteY19" fmla="*/ 124074 h 1044752"/>
                <a:gd name="connsiteX20" fmla="*/ 1145310 w 5270074"/>
                <a:gd name="connsiteY20" fmla="*/ 96365 h 1044752"/>
                <a:gd name="connsiteX21" fmla="*/ 1209964 w 5270074"/>
                <a:gd name="connsiteY21" fmla="*/ 87128 h 1044752"/>
                <a:gd name="connsiteX22" fmla="*/ 1461657 w 5270074"/>
                <a:gd name="connsiteY22" fmla="*/ 0 h 1044752"/>
                <a:gd name="connsiteX23" fmla="*/ 1754910 w 5270074"/>
                <a:gd name="connsiteY23" fmla="*/ 96365 h 1044752"/>
                <a:gd name="connsiteX24" fmla="*/ 1884219 w 5270074"/>
                <a:gd name="connsiteY24" fmla="*/ 114838 h 1044752"/>
                <a:gd name="connsiteX25" fmla="*/ 1976582 w 5270074"/>
                <a:gd name="connsiteY25" fmla="*/ 151783 h 1044752"/>
                <a:gd name="connsiteX26" fmla="*/ 2050473 w 5270074"/>
                <a:gd name="connsiteY26" fmla="*/ 188728 h 1044752"/>
                <a:gd name="connsiteX27" fmla="*/ 2179782 w 5270074"/>
                <a:gd name="connsiteY27" fmla="*/ 262619 h 1044752"/>
                <a:gd name="connsiteX28" fmla="*/ 2207491 w 5270074"/>
                <a:gd name="connsiteY28" fmla="*/ 281092 h 1044752"/>
                <a:gd name="connsiteX29" fmla="*/ 2235200 w 5270074"/>
                <a:gd name="connsiteY29" fmla="*/ 299565 h 1044752"/>
                <a:gd name="connsiteX30" fmla="*/ 2426566 w 5270074"/>
                <a:gd name="connsiteY30" fmla="*/ 489850 h 1044752"/>
                <a:gd name="connsiteX31" fmla="*/ 2789960 w 5270074"/>
                <a:gd name="connsiteY31" fmla="*/ 569538 h 1044752"/>
                <a:gd name="connsiteX32" fmla="*/ 2930237 w 5270074"/>
                <a:gd name="connsiteY32" fmla="*/ 451793 h 1044752"/>
                <a:gd name="connsiteX33" fmla="*/ 3054639 w 5270074"/>
                <a:gd name="connsiteY33" fmla="*/ 346858 h 1044752"/>
                <a:gd name="connsiteX34" fmla="*/ 3214255 w 5270074"/>
                <a:gd name="connsiteY34" fmla="*/ 234910 h 1044752"/>
                <a:gd name="connsiteX35" fmla="*/ 3269673 w 5270074"/>
                <a:gd name="connsiteY35" fmla="*/ 216438 h 1044752"/>
                <a:gd name="connsiteX36" fmla="*/ 3343564 w 5270074"/>
                <a:gd name="connsiteY36" fmla="*/ 197965 h 1044752"/>
                <a:gd name="connsiteX37" fmla="*/ 3389746 w 5270074"/>
                <a:gd name="connsiteY37" fmla="*/ 179492 h 1044752"/>
                <a:gd name="connsiteX38" fmla="*/ 3417455 w 5270074"/>
                <a:gd name="connsiteY38" fmla="*/ 170256 h 1044752"/>
                <a:gd name="connsiteX39" fmla="*/ 3491346 w 5270074"/>
                <a:gd name="connsiteY39" fmla="*/ 151783 h 1044752"/>
                <a:gd name="connsiteX40" fmla="*/ 3519055 w 5270074"/>
                <a:gd name="connsiteY40" fmla="*/ 133310 h 1044752"/>
                <a:gd name="connsiteX41" fmla="*/ 3556000 w 5270074"/>
                <a:gd name="connsiteY41" fmla="*/ 124074 h 1044752"/>
                <a:gd name="connsiteX42" fmla="*/ 3583710 w 5270074"/>
                <a:gd name="connsiteY42" fmla="*/ 114838 h 1044752"/>
                <a:gd name="connsiteX43" fmla="*/ 3620655 w 5270074"/>
                <a:gd name="connsiteY43" fmla="*/ 105601 h 1044752"/>
                <a:gd name="connsiteX44" fmla="*/ 3648364 w 5270074"/>
                <a:gd name="connsiteY44" fmla="*/ 96365 h 1044752"/>
                <a:gd name="connsiteX45" fmla="*/ 3694546 w 5270074"/>
                <a:gd name="connsiteY45" fmla="*/ 87128 h 1044752"/>
                <a:gd name="connsiteX46" fmla="*/ 3749964 w 5270074"/>
                <a:gd name="connsiteY46" fmla="*/ 68656 h 1044752"/>
                <a:gd name="connsiteX47" fmla="*/ 3777673 w 5270074"/>
                <a:gd name="connsiteY47" fmla="*/ 59419 h 1044752"/>
                <a:gd name="connsiteX48" fmla="*/ 3860800 w 5270074"/>
                <a:gd name="connsiteY48" fmla="*/ 50183 h 1044752"/>
                <a:gd name="connsiteX49" fmla="*/ 3934691 w 5270074"/>
                <a:gd name="connsiteY49" fmla="*/ 59419 h 1044752"/>
                <a:gd name="connsiteX50" fmla="*/ 3971637 w 5270074"/>
                <a:gd name="connsiteY50" fmla="*/ 68656 h 1044752"/>
                <a:gd name="connsiteX51" fmla="*/ 3999346 w 5270074"/>
                <a:gd name="connsiteY51" fmla="*/ 105601 h 1044752"/>
                <a:gd name="connsiteX52" fmla="*/ 4027055 w 5270074"/>
                <a:gd name="connsiteY52" fmla="*/ 124074 h 1044752"/>
                <a:gd name="connsiteX53" fmla="*/ 4082473 w 5270074"/>
                <a:gd name="connsiteY53" fmla="*/ 161019 h 1044752"/>
                <a:gd name="connsiteX54" fmla="*/ 4137891 w 5270074"/>
                <a:gd name="connsiteY54" fmla="*/ 207201 h 1044752"/>
                <a:gd name="connsiteX55" fmla="*/ 4184073 w 5270074"/>
                <a:gd name="connsiteY55" fmla="*/ 253383 h 1044752"/>
                <a:gd name="connsiteX56" fmla="*/ 4193310 w 5270074"/>
                <a:gd name="connsiteY56" fmla="*/ 281092 h 1044752"/>
                <a:gd name="connsiteX57" fmla="*/ 4221019 w 5270074"/>
                <a:gd name="connsiteY57" fmla="*/ 290328 h 1044752"/>
                <a:gd name="connsiteX58" fmla="*/ 4248728 w 5270074"/>
                <a:gd name="connsiteY58" fmla="*/ 308801 h 1044752"/>
                <a:gd name="connsiteX59" fmla="*/ 4276437 w 5270074"/>
                <a:gd name="connsiteY59" fmla="*/ 318038 h 1044752"/>
                <a:gd name="connsiteX60" fmla="*/ 4304146 w 5270074"/>
                <a:gd name="connsiteY60" fmla="*/ 336510 h 1044752"/>
                <a:gd name="connsiteX61" fmla="*/ 4396510 w 5270074"/>
                <a:gd name="connsiteY61" fmla="*/ 364219 h 1044752"/>
                <a:gd name="connsiteX62" fmla="*/ 4424219 w 5270074"/>
                <a:gd name="connsiteY62" fmla="*/ 354983 h 1044752"/>
                <a:gd name="connsiteX63" fmla="*/ 4433455 w 5270074"/>
                <a:gd name="connsiteY63" fmla="*/ 382692 h 1044752"/>
                <a:gd name="connsiteX64" fmla="*/ 4627419 w 5270074"/>
                <a:gd name="connsiteY64" fmla="*/ 354983 h 1044752"/>
                <a:gd name="connsiteX65" fmla="*/ 4812146 w 5270074"/>
                <a:gd name="connsiteY65" fmla="*/ 290328 h 1044752"/>
                <a:gd name="connsiteX66" fmla="*/ 4895273 w 5270074"/>
                <a:gd name="connsiteY66" fmla="*/ 262619 h 1044752"/>
                <a:gd name="connsiteX67" fmla="*/ 4950691 w 5270074"/>
                <a:gd name="connsiteY67" fmla="*/ 216438 h 1044752"/>
                <a:gd name="connsiteX68" fmla="*/ 5006110 w 5270074"/>
                <a:gd name="connsiteY68" fmla="*/ 179492 h 1044752"/>
                <a:gd name="connsiteX69" fmla="*/ 5080000 w 5270074"/>
                <a:gd name="connsiteY69" fmla="*/ 142547 h 1044752"/>
                <a:gd name="connsiteX70" fmla="*/ 5163128 w 5270074"/>
                <a:gd name="connsiteY70" fmla="*/ 124074 h 1044752"/>
                <a:gd name="connsiteX71" fmla="*/ 5226916 w 5270074"/>
                <a:gd name="connsiteY71" fmla="*/ 99034 h 1044752"/>
                <a:gd name="connsiteX72" fmla="*/ 5247193 w 5270074"/>
                <a:gd name="connsiteY72" fmla="*/ 237580 h 1044752"/>
                <a:gd name="connsiteX73" fmla="*/ 5249863 w 5270074"/>
                <a:gd name="connsiteY73" fmla="*/ 818894 h 1044752"/>
                <a:gd name="connsiteX74" fmla="*/ 5252822 w 5270074"/>
                <a:gd name="connsiteY74" fmla="*/ 1020290 h 1044752"/>
                <a:gd name="connsiteX75" fmla="*/ 5269778 w 5270074"/>
                <a:gd name="connsiteY75" fmla="*/ 1019713 h 1044752"/>
                <a:gd name="connsiteX76" fmla="*/ 3747657 w 5270074"/>
                <a:gd name="connsiteY76" fmla="*/ 1044752 h 1044752"/>
                <a:gd name="connsiteX77" fmla="*/ 2976132 w 5270074"/>
                <a:gd name="connsiteY77" fmla="*/ 1044752 h 1044752"/>
                <a:gd name="connsiteX78" fmla="*/ 0 w 5270074"/>
                <a:gd name="connsiteY78" fmla="*/ 1029238 h 1044752"/>
                <a:gd name="connsiteX0" fmla="*/ 0 w 5270074"/>
                <a:gd name="connsiteY0" fmla="*/ 1029238 h 1044752"/>
                <a:gd name="connsiteX1" fmla="*/ 0 w 5270074"/>
                <a:gd name="connsiteY1" fmla="*/ 1029238 h 1044752"/>
                <a:gd name="connsiteX2" fmla="*/ 0 w 5270074"/>
                <a:gd name="connsiteY2" fmla="*/ 410401 h 1044752"/>
                <a:gd name="connsiteX3" fmla="*/ 27710 w 5270074"/>
                <a:gd name="connsiteY3" fmla="*/ 410401 h 1044752"/>
                <a:gd name="connsiteX4" fmla="*/ 406400 w 5270074"/>
                <a:gd name="connsiteY4" fmla="*/ 345747 h 1044752"/>
                <a:gd name="connsiteX5" fmla="*/ 461819 w 5270074"/>
                <a:gd name="connsiteY5" fmla="*/ 327274 h 1044752"/>
                <a:gd name="connsiteX6" fmla="*/ 535710 w 5270074"/>
                <a:gd name="connsiteY6" fmla="*/ 308801 h 1044752"/>
                <a:gd name="connsiteX7" fmla="*/ 563419 w 5270074"/>
                <a:gd name="connsiteY7" fmla="*/ 299565 h 1044752"/>
                <a:gd name="connsiteX8" fmla="*/ 646546 w 5270074"/>
                <a:gd name="connsiteY8" fmla="*/ 281092 h 1044752"/>
                <a:gd name="connsiteX9" fmla="*/ 674255 w 5270074"/>
                <a:gd name="connsiteY9" fmla="*/ 271856 h 1044752"/>
                <a:gd name="connsiteX10" fmla="*/ 748146 w 5270074"/>
                <a:gd name="connsiteY10" fmla="*/ 253383 h 1044752"/>
                <a:gd name="connsiteX11" fmla="*/ 775855 w 5270074"/>
                <a:gd name="connsiteY11" fmla="*/ 234910 h 1044752"/>
                <a:gd name="connsiteX12" fmla="*/ 822037 w 5270074"/>
                <a:gd name="connsiteY12" fmla="*/ 225674 h 1044752"/>
                <a:gd name="connsiteX13" fmla="*/ 849746 w 5270074"/>
                <a:gd name="connsiteY13" fmla="*/ 216438 h 1044752"/>
                <a:gd name="connsiteX14" fmla="*/ 905164 w 5270074"/>
                <a:gd name="connsiteY14" fmla="*/ 188728 h 1044752"/>
                <a:gd name="connsiteX15" fmla="*/ 932873 w 5270074"/>
                <a:gd name="connsiteY15" fmla="*/ 170256 h 1044752"/>
                <a:gd name="connsiteX16" fmla="*/ 969819 w 5270074"/>
                <a:gd name="connsiteY16" fmla="*/ 161019 h 1044752"/>
                <a:gd name="connsiteX17" fmla="*/ 1025237 w 5270074"/>
                <a:gd name="connsiteY17" fmla="*/ 142547 h 1044752"/>
                <a:gd name="connsiteX18" fmla="*/ 1052946 w 5270074"/>
                <a:gd name="connsiteY18" fmla="*/ 124074 h 1044752"/>
                <a:gd name="connsiteX19" fmla="*/ 1145310 w 5270074"/>
                <a:gd name="connsiteY19" fmla="*/ 96365 h 1044752"/>
                <a:gd name="connsiteX20" fmla="*/ 1209964 w 5270074"/>
                <a:gd name="connsiteY20" fmla="*/ 87128 h 1044752"/>
                <a:gd name="connsiteX21" fmla="*/ 1461657 w 5270074"/>
                <a:gd name="connsiteY21" fmla="*/ 0 h 1044752"/>
                <a:gd name="connsiteX22" fmla="*/ 1754910 w 5270074"/>
                <a:gd name="connsiteY22" fmla="*/ 96365 h 1044752"/>
                <a:gd name="connsiteX23" fmla="*/ 1884219 w 5270074"/>
                <a:gd name="connsiteY23" fmla="*/ 114838 h 1044752"/>
                <a:gd name="connsiteX24" fmla="*/ 1976582 w 5270074"/>
                <a:gd name="connsiteY24" fmla="*/ 151783 h 1044752"/>
                <a:gd name="connsiteX25" fmla="*/ 2050473 w 5270074"/>
                <a:gd name="connsiteY25" fmla="*/ 188728 h 1044752"/>
                <a:gd name="connsiteX26" fmla="*/ 2179782 w 5270074"/>
                <a:gd name="connsiteY26" fmla="*/ 262619 h 1044752"/>
                <a:gd name="connsiteX27" fmla="*/ 2207491 w 5270074"/>
                <a:gd name="connsiteY27" fmla="*/ 281092 h 1044752"/>
                <a:gd name="connsiteX28" fmla="*/ 2235200 w 5270074"/>
                <a:gd name="connsiteY28" fmla="*/ 299565 h 1044752"/>
                <a:gd name="connsiteX29" fmla="*/ 2426566 w 5270074"/>
                <a:gd name="connsiteY29" fmla="*/ 489850 h 1044752"/>
                <a:gd name="connsiteX30" fmla="*/ 2789960 w 5270074"/>
                <a:gd name="connsiteY30" fmla="*/ 569538 h 1044752"/>
                <a:gd name="connsiteX31" fmla="*/ 2930237 w 5270074"/>
                <a:gd name="connsiteY31" fmla="*/ 451793 h 1044752"/>
                <a:gd name="connsiteX32" fmla="*/ 3054639 w 5270074"/>
                <a:gd name="connsiteY32" fmla="*/ 346858 h 1044752"/>
                <a:gd name="connsiteX33" fmla="*/ 3214255 w 5270074"/>
                <a:gd name="connsiteY33" fmla="*/ 234910 h 1044752"/>
                <a:gd name="connsiteX34" fmla="*/ 3269673 w 5270074"/>
                <a:gd name="connsiteY34" fmla="*/ 216438 h 1044752"/>
                <a:gd name="connsiteX35" fmla="*/ 3343564 w 5270074"/>
                <a:gd name="connsiteY35" fmla="*/ 197965 h 1044752"/>
                <a:gd name="connsiteX36" fmla="*/ 3389746 w 5270074"/>
                <a:gd name="connsiteY36" fmla="*/ 179492 h 1044752"/>
                <a:gd name="connsiteX37" fmla="*/ 3417455 w 5270074"/>
                <a:gd name="connsiteY37" fmla="*/ 170256 h 1044752"/>
                <a:gd name="connsiteX38" fmla="*/ 3491346 w 5270074"/>
                <a:gd name="connsiteY38" fmla="*/ 151783 h 1044752"/>
                <a:gd name="connsiteX39" fmla="*/ 3519055 w 5270074"/>
                <a:gd name="connsiteY39" fmla="*/ 133310 h 1044752"/>
                <a:gd name="connsiteX40" fmla="*/ 3556000 w 5270074"/>
                <a:gd name="connsiteY40" fmla="*/ 124074 h 1044752"/>
                <a:gd name="connsiteX41" fmla="*/ 3583710 w 5270074"/>
                <a:gd name="connsiteY41" fmla="*/ 114838 h 1044752"/>
                <a:gd name="connsiteX42" fmla="*/ 3620655 w 5270074"/>
                <a:gd name="connsiteY42" fmla="*/ 105601 h 1044752"/>
                <a:gd name="connsiteX43" fmla="*/ 3648364 w 5270074"/>
                <a:gd name="connsiteY43" fmla="*/ 96365 h 1044752"/>
                <a:gd name="connsiteX44" fmla="*/ 3694546 w 5270074"/>
                <a:gd name="connsiteY44" fmla="*/ 87128 h 1044752"/>
                <a:gd name="connsiteX45" fmla="*/ 3749964 w 5270074"/>
                <a:gd name="connsiteY45" fmla="*/ 68656 h 1044752"/>
                <a:gd name="connsiteX46" fmla="*/ 3777673 w 5270074"/>
                <a:gd name="connsiteY46" fmla="*/ 59419 h 1044752"/>
                <a:gd name="connsiteX47" fmla="*/ 3860800 w 5270074"/>
                <a:gd name="connsiteY47" fmla="*/ 50183 h 1044752"/>
                <a:gd name="connsiteX48" fmla="*/ 3934691 w 5270074"/>
                <a:gd name="connsiteY48" fmla="*/ 59419 h 1044752"/>
                <a:gd name="connsiteX49" fmla="*/ 3971637 w 5270074"/>
                <a:gd name="connsiteY49" fmla="*/ 68656 h 1044752"/>
                <a:gd name="connsiteX50" fmla="*/ 3999346 w 5270074"/>
                <a:gd name="connsiteY50" fmla="*/ 105601 h 1044752"/>
                <a:gd name="connsiteX51" fmla="*/ 4027055 w 5270074"/>
                <a:gd name="connsiteY51" fmla="*/ 124074 h 1044752"/>
                <a:gd name="connsiteX52" fmla="*/ 4082473 w 5270074"/>
                <a:gd name="connsiteY52" fmla="*/ 161019 h 1044752"/>
                <a:gd name="connsiteX53" fmla="*/ 4137891 w 5270074"/>
                <a:gd name="connsiteY53" fmla="*/ 207201 h 1044752"/>
                <a:gd name="connsiteX54" fmla="*/ 4184073 w 5270074"/>
                <a:gd name="connsiteY54" fmla="*/ 253383 h 1044752"/>
                <a:gd name="connsiteX55" fmla="*/ 4193310 w 5270074"/>
                <a:gd name="connsiteY55" fmla="*/ 281092 h 1044752"/>
                <a:gd name="connsiteX56" fmla="*/ 4221019 w 5270074"/>
                <a:gd name="connsiteY56" fmla="*/ 290328 h 1044752"/>
                <a:gd name="connsiteX57" fmla="*/ 4248728 w 5270074"/>
                <a:gd name="connsiteY57" fmla="*/ 308801 h 1044752"/>
                <a:gd name="connsiteX58" fmla="*/ 4276437 w 5270074"/>
                <a:gd name="connsiteY58" fmla="*/ 318038 h 1044752"/>
                <a:gd name="connsiteX59" fmla="*/ 4304146 w 5270074"/>
                <a:gd name="connsiteY59" fmla="*/ 336510 h 1044752"/>
                <a:gd name="connsiteX60" fmla="*/ 4396510 w 5270074"/>
                <a:gd name="connsiteY60" fmla="*/ 364219 h 1044752"/>
                <a:gd name="connsiteX61" fmla="*/ 4424219 w 5270074"/>
                <a:gd name="connsiteY61" fmla="*/ 354983 h 1044752"/>
                <a:gd name="connsiteX62" fmla="*/ 4433455 w 5270074"/>
                <a:gd name="connsiteY62" fmla="*/ 382692 h 1044752"/>
                <a:gd name="connsiteX63" fmla="*/ 4627419 w 5270074"/>
                <a:gd name="connsiteY63" fmla="*/ 354983 h 1044752"/>
                <a:gd name="connsiteX64" fmla="*/ 4812146 w 5270074"/>
                <a:gd name="connsiteY64" fmla="*/ 290328 h 1044752"/>
                <a:gd name="connsiteX65" fmla="*/ 4895273 w 5270074"/>
                <a:gd name="connsiteY65" fmla="*/ 262619 h 1044752"/>
                <a:gd name="connsiteX66" fmla="*/ 4950691 w 5270074"/>
                <a:gd name="connsiteY66" fmla="*/ 216438 h 1044752"/>
                <a:gd name="connsiteX67" fmla="*/ 5006110 w 5270074"/>
                <a:gd name="connsiteY67" fmla="*/ 179492 h 1044752"/>
                <a:gd name="connsiteX68" fmla="*/ 5080000 w 5270074"/>
                <a:gd name="connsiteY68" fmla="*/ 142547 h 1044752"/>
                <a:gd name="connsiteX69" fmla="*/ 5163128 w 5270074"/>
                <a:gd name="connsiteY69" fmla="*/ 124074 h 1044752"/>
                <a:gd name="connsiteX70" fmla="*/ 5226916 w 5270074"/>
                <a:gd name="connsiteY70" fmla="*/ 99034 h 1044752"/>
                <a:gd name="connsiteX71" fmla="*/ 5247193 w 5270074"/>
                <a:gd name="connsiteY71" fmla="*/ 237580 h 1044752"/>
                <a:gd name="connsiteX72" fmla="*/ 5249863 w 5270074"/>
                <a:gd name="connsiteY72" fmla="*/ 818894 h 1044752"/>
                <a:gd name="connsiteX73" fmla="*/ 5252822 w 5270074"/>
                <a:gd name="connsiteY73" fmla="*/ 1020290 h 1044752"/>
                <a:gd name="connsiteX74" fmla="*/ 5269778 w 5270074"/>
                <a:gd name="connsiteY74" fmla="*/ 1019713 h 1044752"/>
                <a:gd name="connsiteX75" fmla="*/ 3747657 w 5270074"/>
                <a:gd name="connsiteY75" fmla="*/ 1044752 h 1044752"/>
                <a:gd name="connsiteX76" fmla="*/ 2976132 w 5270074"/>
                <a:gd name="connsiteY76" fmla="*/ 1044752 h 1044752"/>
                <a:gd name="connsiteX77" fmla="*/ 0 w 5270074"/>
                <a:gd name="connsiteY77" fmla="*/ 1029238 h 1044752"/>
                <a:gd name="connsiteX0" fmla="*/ 0 w 5270074"/>
                <a:gd name="connsiteY0" fmla="*/ 1029238 h 1044752"/>
                <a:gd name="connsiteX1" fmla="*/ 0 w 5270074"/>
                <a:gd name="connsiteY1" fmla="*/ 1029238 h 1044752"/>
                <a:gd name="connsiteX2" fmla="*/ 0 w 5270074"/>
                <a:gd name="connsiteY2" fmla="*/ 410401 h 1044752"/>
                <a:gd name="connsiteX3" fmla="*/ 406400 w 5270074"/>
                <a:gd name="connsiteY3" fmla="*/ 345747 h 1044752"/>
                <a:gd name="connsiteX4" fmla="*/ 461819 w 5270074"/>
                <a:gd name="connsiteY4" fmla="*/ 327274 h 1044752"/>
                <a:gd name="connsiteX5" fmla="*/ 535710 w 5270074"/>
                <a:gd name="connsiteY5" fmla="*/ 308801 h 1044752"/>
                <a:gd name="connsiteX6" fmla="*/ 563419 w 5270074"/>
                <a:gd name="connsiteY6" fmla="*/ 299565 h 1044752"/>
                <a:gd name="connsiteX7" fmla="*/ 646546 w 5270074"/>
                <a:gd name="connsiteY7" fmla="*/ 281092 h 1044752"/>
                <a:gd name="connsiteX8" fmla="*/ 674255 w 5270074"/>
                <a:gd name="connsiteY8" fmla="*/ 271856 h 1044752"/>
                <a:gd name="connsiteX9" fmla="*/ 748146 w 5270074"/>
                <a:gd name="connsiteY9" fmla="*/ 253383 h 1044752"/>
                <a:gd name="connsiteX10" fmla="*/ 775855 w 5270074"/>
                <a:gd name="connsiteY10" fmla="*/ 234910 h 1044752"/>
                <a:gd name="connsiteX11" fmla="*/ 822037 w 5270074"/>
                <a:gd name="connsiteY11" fmla="*/ 225674 h 1044752"/>
                <a:gd name="connsiteX12" fmla="*/ 849746 w 5270074"/>
                <a:gd name="connsiteY12" fmla="*/ 216438 h 1044752"/>
                <a:gd name="connsiteX13" fmla="*/ 905164 w 5270074"/>
                <a:gd name="connsiteY13" fmla="*/ 188728 h 1044752"/>
                <a:gd name="connsiteX14" fmla="*/ 932873 w 5270074"/>
                <a:gd name="connsiteY14" fmla="*/ 170256 h 1044752"/>
                <a:gd name="connsiteX15" fmla="*/ 969819 w 5270074"/>
                <a:gd name="connsiteY15" fmla="*/ 161019 h 1044752"/>
                <a:gd name="connsiteX16" fmla="*/ 1025237 w 5270074"/>
                <a:gd name="connsiteY16" fmla="*/ 142547 h 1044752"/>
                <a:gd name="connsiteX17" fmla="*/ 1052946 w 5270074"/>
                <a:gd name="connsiteY17" fmla="*/ 124074 h 1044752"/>
                <a:gd name="connsiteX18" fmla="*/ 1145310 w 5270074"/>
                <a:gd name="connsiteY18" fmla="*/ 96365 h 1044752"/>
                <a:gd name="connsiteX19" fmla="*/ 1209964 w 5270074"/>
                <a:gd name="connsiteY19" fmla="*/ 87128 h 1044752"/>
                <a:gd name="connsiteX20" fmla="*/ 1461657 w 5270074"/>
                <a:gd name="connsiteY20" fmla="*/ 0 h 1044752"/>
                <a:gd name="connsiteX21" fmla="*/ 1754910 w 5270074"/>
                <a:gd name="connsiteY21" fmla="*/ 96365 h 1044752"/>
                <a:gd name="connsiteX22" fmla="*/ 1884219 w 5270074"/>
                <a:gd name="connsiteY22" fmla="*/ 114838 h 1044752"/>
                <a:gd name="connsiteX23" fmla="*/ 1976582 w 5270074"/>
                <a:gd name="connsiteY23" fmla="*/ 151783 h 1044752"/>
                <a:gd name="connsiteX24" fmla="*/ 2050473 w 5270074"/>
                <a:gd name="connsiteY24" fmla="*/ 188728 h 1044752"/>
                <a:gd name="connsiteX25" fmla="*/ 2179782 w 5270074"/>
                <a:gd name="connsiteY25" fmla="*/ 262619 h 1044752"/>
                <a:gd name="connsiteX26" fmla="*/ 2207491 w 5270074"/>
                <a:gd name="connsiteY26" fmla="*/ 281092 h 1044752"/>
                <a:gd name="connsiteX27" fmla="*/ 2235200 w 5270074"/>
                <a:gd name="connsiteY27" fmla="*/ 299565 h 1044752"/>
                <a:gd name="connsiteX28" fmla="*/ 2426566 w 5270074"/>
                <a:gd name="connsiteY28" fmla="*/ 489850 h 1044752"/>
                <a:gd name="connsiteX29" fmla="*/ 2789960 w 5270074"/>
                <a:gd name="connsiteY29" fmla="*/ 569538 h 1044752"/>
                <a:gd name="connsiteX30" fmla="*/ 2930237 w 5270074"/>
                <a:gd name="connsiteY30" fmla="*/ 451793 h 1044752"/>
                <a:gd name="connsiteX31" fmla="*/ 3054639 w 5270074"/>
                <a:gd name="connsiteY31" fmla="*/ 346858 h 1044752"/>
                <a:gd name="connsiteX32" fmla="*/ 3214255 w 5270074"/>
                <a:gd name="connsiteY32" fmla="*/ 234910 h 1044752"/>
                <a:gd name="connsiteX33" fmla="*/ 3269673 w 5270074"/>
                <a:gd name="connsiteY33" fmla="*/ 216438 h 1044752"/>
                <a:gd name="connsiteX34" fmla="*/ 3343564 w 5270074"/>
                <a:gd name="connsiteY34" fmla="*/ 197965 h 1044752"/>
                <a:gd name="connsiteX35" fmla="*/ 3389746 w 5270074"/>
                <a:gd name="connsiteY35" fmla="*/ 179492 h 1044752"/>
                <a:gd name="connsiteX36" fmla="*/ 3417455 w 5270074"/>
                <a:gd name="connsiteY36" fmla="*/ 170256 h 1044752"/>
                <a:gd name="connsiteX37" fmla="*/ 3491346 w 5270074"/>
                <a:gd name="connsiteY37" fmla="*/ 151783 h 1044752"/>
                <a:gd name="connsiteX38" fmla="*/ 3519055 w 5270074"/>
                <a:gd name="connsiteY38" fmla="*/ 133310 h 1044752"/>
                <a:gd name="connsiteX39" fmla="*/ 3556000 w 5270074"/>
                <a:gd name="connsiteY39" fmla="*/ 124074 h 1044752"/>
                <a:gd name="connsiteX40" fmla="*/ 3583710 w 5270074"/>
                <a:gd name="connsiteY40" fmla="*/ 114838 h 1044752"/>
                <a:gd name="connsiteX41" fmla="*/ 3620655 w 5270074"/>
                <a:gd name="connsiteY41" fmla="*/ 105601 h 1044752"/>
                <a:gd name="connsiteX42" fmla="*/ 3648364 w 5270074"/>
                <a:gd name="connsiteY42" fmla="*/ 96365 h 1044752"/>
                <a:gd name="connsiteX43" fmla="*/ 3694546 w 5270074"/>
                <a:gd name="connsiteY43" fmla="*/ 87128 h 1044752"/>
                <a:gd name="connsiteX44" fmla="*/ 3749964 w 5270074"/>
                <a:gd name="connsiteY44" fmla="*/ 68656 h 1044752"/>
                <a:gd name="connsiteX45" fmla="*/ 3777673 w 5270074"/>
                <a:gd name="connsiteY45" fmla="*/ 59419 h 1044752"/>
                <a:gd name="connsiteX46" fmla="*/ 3860800 w 5270074"/>
                <a:gd name="connsiteY46" fmla="*/ 50183 h 1044752"/>
                <a:gd name="connsiteX47" fmla="*/ 3934691 w 5270074"/>
                <a:gd name="connsiteY47" fmla="*/ 59419 h 1044752"/>
                <a:gd name="connsiteX48" fmla="*/ 3971637 w 5270074"/>
                <a:gd name="connsiteY48" fmla="*/ 68656 h 1044752"/>
                <a:gd name="connsiteX49" fmla="*/ 3999346 w 5270074"/>
                <a:gd name="connsiteY49" fmla="*/ 105601 h 1044752"/>
                <a:gd name="connsiteX50" fmla="*/ 4027055 w 5270074"/>
                <a:gd name="connsiteY50" fmla="*/ 124074 h 1044752"/>
                <a:gd name="connsiteX51" fmla="*/ 4082473 w 5270074"/>
                <a:gd name="connsiteY51" fmla="*/ 161019 h 1044752"/>
                <a:gd name="connsiteX52" fmla="*/ 4137891 w 5270074"/>
                <a:gd name="connsiteY52" fmla="*/ 207201 h 1044752"/>
                <a:gd name="connsiteX53" fmla="*/ 4184073 w 5270074"/>
                <a:gd name="connsiteY53" fmla="*/ 253383 h 1044752"/>
                <a:gd name="connsiteX54" fmla="*/ 4193310 w 5270074"/>
                <a:gd name="connsiteY54" fmla="*/ 281092 h 1044752"/>
                <a:gd name="connsiteX55" fmla="*/ 4221019 w 5270074"/>
                <a:gd name="connsiteY55" fmla="*/ 290328 h 1044752"/>
                <a:gd name="connsiteX56" fmla="*/ 4248728 w 5270074"/>
                <a:gd name="connsiteY56" fmla="*/ 308801 h 1044752"/>
                <a:gd name="connsiteX57" fmla="*/ 4276437 w 5270074"/>
                <a:gd name="connsiteY57" fmla="*/ 318038 h 1044752"/>
                <a:gd name="connsiteX58" fmla="*/ 4304146 w 5270074"/>
                <a:gd name="connsiteY58" fmla="*/ 336510 h 1044752"/>
                <a:gd name="connsiteX59" fmla="*/ 4396510 w 5270074"/>
                <a:gd name="connsiteY59" fmla="*/ 364219 h 1044752"/>
                <a:gd name="connsiteX60" fmla="*/ 4424219 w 5270074"/>
                <a:gd name="connsiteY60" fmla="*/ 354983 h 1044752"/>
                <a:gd name="connsiteX61" fmla="*/ 4433455 w 5270074"/>
                <a:gd name="connsiteY61" fmla="*/ 382692 h 1044752"/>
                <a:gd name="connsiteX62" fmla="*/ 4627419 w 5270074"/>
                <a:gd name="connsiteY62" fmla="*/ 354983 h 1044752"/>
                <a:gd name="connsiteX63" fmla="*/ 4812146 w 5270074"/>
                <a:gd name="connsiteY63" fmla="*/ 290328 h 1044752"/>
                <a:gd name="connsiteX64" fmla="*/ 4895273 w 5270074"/>
                <a:gd name="connsiteY64" fmla="*/ 262619 h 1044752"/>
                <a:gd name="connsiteX65" fmla="*/ 4950691 w 5270074"/>
                <a:gd name="connsiteY65" fmla="*/ 216438 h 1044752"/>
                <a:gd name="connsiteX66" fmla="*/ 5006110 w 5270074"/>
                <a:gd name="connsiteY66" fmla="*/ 179492 h 1044752"/>
                <a:gd name="connsiteX67" fmla="*/ 5080000 w 5270074"/>
                <a:gd name="connsiteY67" fmla="*/ 142547 h 1044752"/>
                <a:gd name="connsiteX68" fmla="*/ 5163128 w 5270074"/>
                <a:gd name="connsiteY68" fmla="*/ 124074 h 1044752"/>
                <a:gd name="connsiteX69" fmla="*/ 5226916 w 5270074"/>
                <a:gd name="connsiteY69" fmla="*/ 99034 h 1044752"/>
                <a:gd name="connsiteX70" fmla="*/ 5247193 w 5270074"/>
                <a:gd name="connsiteY70" fmla="*/ 237580 h 1044752"/>
                <a:gd name="connsiteX71" fmla="*/ 5249863 w 5270074"/>
                <a:gd name="connsiteY71" fmla="*/ 818894 h 1044752"/>
                <a:gd name="connsiteX72" fmla="*/ 5252822 w 5270074"/>
                <a:gd name="connsiteY72" fmla="*/ 1020290 h 1044752"/>
                <a:gd name="connsiteX73" fmla="*/ 5269778 w 5270074"/>
                <a:gd name="connsiteY73" fmla="*/ 1019713 h 1044752"/>
                <a:gd name="connsiteX74" fmla="*/ 3747657 w 5270074"/>
                <a:gd name="connsiteY74" fmla="*/ 1044752 h 1044752"/>
                <a:gd name="connsiteX75" fmla="*/ 2976132 w 5270074"/>
                <a:gd name="connsiteY75" fmla="*/ 1044752 h 1044752"/>
                <a:gd name="connsiteX76" fmla="*/ 0 w 5270074"/>
                <a:gd name="connsiteY76" fmla="*/ 1029238 h 1044752"/>
                <a:gd name="connsiteX0" fmla="*/ 0 w 5270074"/>
                <a:gd name="connsiteY0" fmla="*/ 1029238 h 1044752"/>
                <a:gd name="connsiteX1" fmla="*/ 0 w 5270074"/>
                <a:gd name="connsiteY1" fmla="*/ 1029238 h 1044752"/>
                <a:gd name="connsiteX2" fmla="*/ 406400 w 5270074"/>
                <a:gd name="connsiteY2" fmla="*/ 345747 h 1044752"/>
                <a:gd name="connsiteX3" fmla="*/ 461819 w 5270074"/>
                <a:gd name="connsiteY3" fmla="*/ 327274 h 1044752"/>
                <a:gd name="connsiteX4" fmla="*/ 535710 w 5270074"/>
                <a:gd name="connsiteY4" fmla="*/ 308801 h 1044752"/>
                <a:gd name="connsiteX5" fmla="*/ 563419 w 5270074"/>
                <a:gd name="connsiteY5" fmla="*/ 299565 h 1044752"/>
                <a:gd name="connsiteX6" fmla="*/ 646546 w 5270074"/>
                <a:gd name="connsiteY6" fmla="*/ 281092 h 1044752"/>
                <a:gd name="connsiteX7" fmla="*/ 674255 w 5270074"/>
                <a:gd name="connsiteY7" fmla="*/ 271856 h 1044752"/>
                <a:gd name="connsiteX8" fmla="*/ 748146 w 5270074"/>
                <a:gd name="connsiteY8" fmla="*/ 253383 h 1044752"/>
                <a:gd name="connsiteX9" fmla="*/ 775855 w 5270074"/>
                <a:gd name="connsiteY9" fmla="*/ 234910 h 1044752"/>
                <a:gd name="connsiteX10" fmla="*/ 822037 w 5270074"/>
                <a:gd name="connsiteY10" fmla="*/ 225674 h 1044752"/>
                <a:gd name="connsiteX11" fmla="*/ 849746 w 5270074"/>
                <a:gd name="connsiteY11" fmla="*/ 216438 h 1044752"/>
                <a:gd name="connsiteX12" fmla="*/ 905164 w 5270074"/>
                <a:gd name="connsiteY12" fmla="*/ 188728 h 1044752"/>
                <a:gd name="connsiteX13" fmla="*/ 932873 w 5270074"/>
                <a:gd name="connsiteY13" fmla="*/ 170256 h 1044752"/>
                <a:gd name="connsiteX14" fmla="*/ 969819 w 5270074"/>
                <a:gd name="connsiteY14" fmla="*/ 161019 h 1044752"/>
                <a:gd name="connsiteX15" fmla="*/ 1025237 w 5270074"/>
                <a:gd name="connsiteY15" fmla="*/ 142547 h 1044752"/>
                <a:gd name="connsiteX16" fmla="*/ 1052946 w 5270074"/>
                <a:gd name="connsiteY16" fmla="*/ 124074 h 1044752"/>
                <a:gd name="connsiteX17" fmla="*/ 1145310 w 5270074"/>
                <a:gd name="connsiteY17" fmla="*/ 96365 h 1044752"/>
                <a:gd name="connsiteX18" fmla="*/ 1209964 w 5270074"/>
                <a:gd name="connsiteY18" fmla="*/ 87128 h 1044752"/>
                <a:gd name="connsiteX19" fmla="*/ 1461657 w 5270074"/>
                <a:gd name="connsiteY19" fmla="*/ 0 h 1044752"/>
                <a:gd name="connsiteX20" fmla="*/ 1754910 w 5270074"/>
                <a:gd name="connsiteY20" fmla="*/ 96365 h 1044752"/>
                <a:gd name="connsiteX21" fmla="*/ 1884219 w 5270074"/>
                <a:gd name="connsiteY21" fmla="*/ 114838 h 1044752"/>
                <a:gd name="connsiteX22" fmla="*/ 1976582 w 5270074"/>
                <a:gd name="connsiteY22" fmla="*/ 151783 h 1044752"/>
                <a:gd name="connsiteX23" fmla="*/ 2050473 w 5270074"/>
                <a:gd name="connsiteY23" fmla="*/ 188728 h 1044752"/>
                <a:gd name="connsiteX24" fmla="*/ 2179782 w 5270074"/>
                <a:gd name="connsiteY24" fmla="*/ 262619 h 1044752"/>
                <a:gd name="connsiteX25" fmla="*/ 2207491 w 5270074"/>
                <a:gd name="connsiteY25" fmla="*/ 281092 h 1044752"/>
                <a:gd name="connsiteX26" fmla="*/ 2235200 w 5270074"/>
                <a:gd name="connsiteY26" fmla="*/ 299565 h 1044752"/>
                <a:gd name="connsiteX27" fmla="*/ 2426566 w 5270074"/>
                <a:gd name="connsiteY27" fmla="*/ 489850 h 1044752"/>
                <a:gd name="connsiteX28" fmla="*/ 2789960 w 5270074"/>
                <a:gd name="connsiteY28" fmla="*/ 569538 h 1044752"/>
                <a:gd name="connsiteX29" fmla="*/ 2930237 w 5270074"/>
                <a:gd name="connsiteY29" fmla="*/ 451793 h 1044752"/>
                <a:gd name="connsiteX30" fmla="*/ 3054639 w 5270074"/>
                <a:gd name="connsiteY30" fmla="*/ 346858 h 1044752"/>
                <a:gd name="connsiteX31" fmla="*/ 3214255 w 5270074"/>
                <a:gd name="connsiteY31" fmla="*/ 234910 h 1044752"/>
                <a:gd name="connsiteX32" fmla="*/ 3269673 w 5270074"/>
                <a:gd name="connsiteY32" fmla="*/ 216438 h 1044752"/>
                <a:gd name="connsiteX33" fmla="*/ 3343564 w 5270074"/>
                <a:gd name="connsiteY33" fmla="*/ 197965 h 1044752"/>
                <a:gd name="connsiteX34" fmla="*/ 3389746 w 5270074"/>
                <a:gd name="connsiteY34" fmla="*/ 179492 h 1044752"/>
                <a:gd name="connsiteX35" fmla="*/ 3417455 w 5270074"/>
                <a:gd name="connsiteY35" fmla="*/ 170256 h 1044752"/>
                <a:gd name="connsiteX36" fmla="*/ 3491346 w 5270074"/>
                <a:gd name="connsiteY36" fmla="*/ 151783 h 1044752"/>
                <a:gd name="connsiteX37" fmla="*/ 3519055 w 5270074"/>
                <a:gd name="connsiteY37" fmla="*/ 133310 h 1044752"/>
                <a:gd name="connsiteX38" fmla="*/ 3556000 w 5270074"/>
                <a:gd name="connsiteY38" fmla="*/ 124074 h 1044752"/>
                <a:gd name="connsiteX39" fmla="*/ 3583710 w 5270074"/>
                <a:gd name="connsiteY39" fmla="*/ 114838 h 1044752"/>
                <a:gd name="connsiteX40" fmla="*/ 3620655 w 5270074"/>
                <a:gd name="connsiteY40" fmla="*/ 105601 h 1044752"/>
                <a:gd name="connsiteX41" fmla="*/ 3648364 w 5270074"/>
                <a:gd name="connsiteY41" fmla="*/ 96365 h 1044752"/>
                <a:gd name="connsiteX42" fmla="*/ 3694546 w 5270074"/>
                <a:gd name="connsiteY42" fmla="*/ 87128 h 1044752"/>
                <a:gd name="connsiteX43" fmla="*/ 3749964 w 5270074"/>
                <a:gd name="connsiteY43" fmla="*/ 68656 h 1044752"/>
                <a:gd name="connsiteX44" fmla="*/ 3777673 w 5270074"/>
                <a:gd name="connsiteY44" fmla="*/ 59419 h 1044752"/>
                <a:gd name="connsiteX45" fmla="*/ 3860800 w 5270074"/>
                <a:gd name="connsiteY45" fmla="*/ 50183 h 1044752"/>
                <a:gd name="connsiteX46" fmla="*/ 3934691 w 5270074"/>
                <a:gd name="connsiteY46" fmla="*/ 59419 h 1044752"/>
                <a:gd name="connsiteX47" fmla="*/ 3971637 w 5270074"/>
                <a:gd name="connsiteY47" fmla="*/ 68656 h 1044752"/>
                <a:gd name="connsiteX48" fmla="*/ 3999346 w 5270074"/>
                <a:gd name="connsiteY48" fmla="*/ 105601 h 1044752"/>
                <a:gd name="connsiteX49" fmla="*/ 4027055 w 5270074"/>
                <a:gd name="connsiteY49" fmla="*/ 124074 h 1044752"/>
                <a:gd name="connsiteX50" fmla="*/ 4082473 w 5270074"/>
                <a:gd name="connsiteY50" fmla="*/ 161019 h 1044752"/>
                <a:gd name="connsiteX51" fmla="*/ 4137891 w 5270074"/>
                <a:gd name="connsiteY51" fmla="*/ 207201 h 1044752"/>
                <a:gd name="connsiteX52" fmla="*/ 4184073 w 5270074"/>
                <a:gd name="connsiteY52" fmla="*/ 253383 h 1044752"/>
                <a:gd name="connsiteX53" fmla="*/ 4193310 w 5270074"/>
                <a:gd name="connsiteY53" fmla="*/ 281092 h 1044752"/>
                <a:gd name="connsiteX54" fmla="*/ 4221019 w 5270074"/>
                <a:gd name="connsiteY54" fmla="*/ 290328 h 1044752"/>
                <a:gd name="connsiteX55" fmla="*/ 4248728 w 5270074"/>
                <a:gd name="connsiteY55" fmla="*/ 308801 h 1044752"/>
                <a:gd name="connsiteX56" fmla="*/ 4276437 w 5270074"/>
                <a:gd name="connsiteY56" fmla="*/ 318038 h 1044752"/>
                <a:gd name="connsiteX57" fmla="*/ 4304146 w 5270074"/>
                <a:gd name="connsiteY57" fmla="*/ 336510 h 1044752"/>
                <a:gd name="connsiteX58" fmla="*/ 4396510 w 5270074"/>
                <a:gd name="connsiteY58" fmla="*/ 364219 h 1044752"/>
                <a:gd name="connsiteX59" fmla="*/ 4424219 w 5270074"/>
                <a:gd name="connsiteY59" fmla="*/ 354983 h 1044752"/>
                <a:gd name="connsiteX60" fmla="*/ 4433455 w 5270074"/>
                <a:gd name="connsiteY60" fmla="*/ 382692 h 1044752"/>
                <a:gd name="connsiteX61" fmla="*/ 4627419 w 5270074"/>
                <a:gd name="connsiteY61" fmla="*/ 354983 h 1044752"/>
                <a:gd name="connsiteX62" fmla="*/ 4812146 w 5270074"/>
                <a:gd name="connsiteY62" fmla="*/ 290328 h 1044752"/>
                <a:gd name="connsiteX63" fmla="*/ 4895273 w 5270074"/>
                <a:gd name="connsiteY63" fmla="*/ 262619 h 1044752"/>
                <a:gd name="connsiteX64" fmla="*/ 4950691 w 5270074"/>
                <a:gd name="connsiteY64" fmla="*/ 216438 h 1044752"/>
                <a:gd name="connsiteX65" fmla="*/ 5006110 w 5270074"/>
                <a:gd name="connsiteY65" fmla="*/ 179492 h 1044752"/>
                <a:gd name="connsiteX66" fmla="*/ 5080000 w 5270074"/>
                <a:gd name="connsiteY66" fmla="*/ 142547 h 1044752"/>
                <a:gd name="connsiteX67" fmla="*/ 5163128 w 5270074"/>
                <a:gd name="connsiteY67" fmla="*/ 124074 h 1044752"/>
                <a:gd name="connsiteX68" fmla="*/ 5226916 w 5270074"/>
                <a:gd name="connsiteY68" fmla="*/ 99034 h 1044752"/>
                <a:gd name="connsiteX69" fmla="*/ 5247193 w 5270074"/>
                <a:gd name="connsiteY69" fmla="*/ 237580 h 1044752"/>
                <a:gd name="connsiteX70" fmla="*/ 5249863 w 5270074"/>
                <a:gd name="connsiteY70" fmla="*/ 818894 h 1044752"/>
                <a:gd name="connsiteX71" fmla="*/ 5252822 w 5270074"/>
                <a:gd name="connsiteY71" fmla="*/ 1020290 h 1044752"/>
                <a:gd name="connsiteX72" fmla="*/ 5269778 w 5270074"/>
                <a:gd name="connsiteY72" fmla="*/ 1019713 h 1044752"/>
                <a:gd name="connsiteX73" fmla="*/ 3747657 w 5270074"/>
                <a:gd name="connsiteY73" fmla="*/ 1044752 h 1044752"/>
                <a:gd name="connsiteX74" fmla="*/ 2976132 w 5270074"/>
                <a:gd name="connsiteY74" fmla="*/ 1044752 h 1044752"/>
                <a:gd name="connsiteX75" fmla="*/ 0 w 5270074"/>
                <a:gd name="connsiteY75" fmla="*/ 1029238 h 1044752"/>
                <a:gd name="connsiteX0" fmla="*/ 0 w 5270074"/>
                <a:gd name="connsiteY0" fmla="*/ 1029238 h 1044752"/>
                <a:gd name="connsiteX1" fmla="*/ 0 w 5270074"/>
                <a:gd name="connsiteY1" fmla="*/ 1029238 h 1044752"/>
                <a:gd name="connsiteX2" fmla="*/ 406400 w 5270074"/>
                <a:gd name="connsiteY2" fmla="*/ 345747 h 1044752"/>
                <a:gd name="connsiteX3" fmla="*/ 309419 w 5270074"/>
                <a:gd name="connsiteY3" fmla="*/ 586661 h 1044752"/>
                <a:gd name="connsiteX4" fmla="*/ 535710 w 5270074"/>
                <a:gd name="connsiteY4" fmla="*/ 308801 h 1044752"/>
                <a:gd name="connsiteX5" fmla="*/ 563419 w 5270074"/>
                <a:gd name="connsiteY5" fmla="*/ 299565 h 1044752"/>
                <a:gd name="connsiteX6" fmla="*/ 646546 w 5270074"/>
                <a:gd name="connsiteY6" fmla="*/ 281092 h 1044752"/>
                <a:gd name="connsiteX7" fmla="*/ 674255 w 5270074"/>
                <a:gd name="connsiteY7" fmla="*/ 271856 h 1044752"/>
                <a:gd name="connsiteX8" fmla="*/ 748146 w 5270074"/>
                <a:gd name="connsiteY8" fmla="*/ 253383 h 1044752"/>
                <a:gd name="connsiteX9" fmla="*/ 775855 w 5270074"/>
                <a:gd name="connsiteY9" fmla="*/ 234910 h 1044752"/>
                <a:gd name="connsiteX10" fmla="*/ 822037 w 5270074"/>
                <a:gd name="connsiteY10" fmla="*/ 225674 h 1044752"/>
                <a:gd name="connsiteX11" fmla="*/ 849746 w 5270074"/>
                <a:gd name="connsiteY11" fmla="*/ 216438 h 1044752"/>
                <a:gd name="connsiteX12" fmla="*/ 905164 w 5270074"/>
                <a:gd name="connsiteY12" fmla="*/ 188728 h 1044752"/>
                <a:gd name="connsiteX13" fmla="*/ 932873 w 5270074"/>
                <a:gd name="connsiteY13" fmla="*/ 170256 h 1044752"/>
                <a:gd name="connsiteX14" fmla="*/ 969819 w 5270074"/>
                <a:gd name="connsiteY14" fmla="*/ 161019 h 1044752"/>
                <a:gd name="connsiteX15" fmla="*/ 1025237 w 5270074"/>
                <a:gd name="connsiteY15" fmla="*/ 142547 h 1044752"/>
                <a:gd name="connsiteX16" fmla="*/ 1052946 w 5270074"/>
                <a:gd name="connsiteY16" fmla="*/ 124074 h 1044752"/>
                <a:gd name="connsiteX17" fmla="*/ 1145310 w 5270074"/>
                <a:gd name="connsiteY17" fmla="*/ 96365 h 1044752"/>
                <a:gd name="connsiteX18" fmla="*/ 1209964 w 5270074"/>
                <a:gd name="connsiteY18" fmla="*/ 87128 h 1044752"/>
                <a:gd name="connsiteX19" fmla="*/ 1461657 w 5270074"/>
                <a:gd name="connsiteY19" fmla="*/ 0 h 1044752"/>
                <a:gd name="connsiteX20" fmla="*/ 1754910 w 5270074"/>
                <a:gd name="connsiteY20" fmla="*/ 96365 h 1044752"/>
                <a:gd name="connsiteX21" fmla="*/ 1884219 w 5270074"/>
                <a:gd name="connsiteY21" fmla="*/ 114838 h 1044752"/>
                <a:gd name="connsiteX22" fmla="*/ 1976582 w 5270074"/>
                <a:gd name="connsiteY22" fmla="*/ 151783 h 1044752"/>
                <a:gd name="connsiteX23" fmla="*/ 2050473 w 5270074"/>
                <a:gd name="connsiteY23" fmla="*/ 188728 h 1044752"/>
                <a:gd name="connsiteX24" fmla="*/ 2179782 w 5270074"/>
                <a:gd name="connsiteY24" fmla="*/ 262619 h 1044752"/>
                <a:gd name="connsiteX25" fmla="*/ 2207491 w 5270074"/>
                <a:gd name="connsiteY25" fmla="*/ 281092 h 1044752"/>
                <a:gd name="connsiteX26" fmla="*/ 2235200 w 5270074"/>
                <a:gd name="connsiteY26" fmla="*/ 299565 h 1044752"/>
                <a:gd name="connsiteX27" fmla="*/ 2426566 w 5270074"/>
                <a:gd name="connsiteY27" fmla="*/ 489850 h 1044752"/>
                <a:gd name="connsiteX28" fmla="*/ 2789960 w 5270074"/>
                <a:gd name="connsiteY28" fmla="*/ 569538 h 1044752"/>
                <a:gd name="connsiteX29" fmla="*/ 2930237 w 5270074"/>
                <a:gd name="connsiteY29" fmla="*/ 451793 h 1044752"/>
                <a:gd name="connsiteX30" fmla="*/ 3054639 w 5270074"/>
                <a:gd name="connsiteY30" fmla="*/ 346858 h 1044752"/>
                <a:gd name="connsiteX31" fmla="*/ 3214255 w 5270074"/>
                <a:gd name="connsiteY31" fmla="*/ 234910 h 1044752"/>
                <a:gd name="connsiteX32" fmla="*/ 3269673 w 5270074"/>
                <a:gd name="connsiteY32" fmla="*/ 216438 h 1044752"/>
                <a:gd name="connsiteX33" fmla="*/ 3343564 w 5270074"/>
                <a:gd name="connsiteY33" fmla="*/ 197965 h 1044752"/>
                <a:gd name="connsiteX34" fmla="*/ 3389746 w 5270074"/>
                <a:gd name="connsiteY34" fmla="*/ 179492 h 1044752"/>
                <a:gd name="connsiteX35" fmla="*/ 3417455 w 5270074"/>
                <a:gd name="connsiteY35" fmla="*/ 170256 h 1044752"/>
                <a:gd name="connsiteX36" fmla="*/ 3491346 w 5270074"/>
                <a:gd name="connsiteY36" fmla="*/ 151783 h 1044752"/>
                <a:gd name="connsiteX37" fmla="*/ 3519055 w 5270074"/>
                <a:gd name="connsiteY37" fmla="*/ 133310 h 1044752"/>
                <a:gd name="connsiteX38" fmla="*/ 3556000 w 5270074"/>
                <a:gd name="connsiteY38" fmla="*/ 124074 h 1044752"/>
                <a:gd name="connsiteX39" fmla="*/ 3583710 w 5270074"/>
                <a:gd name="connsiteY39" fmla="*/ 114838 h 1044752"/>
                <a:gd name="connsiteX40" fmla="*/ 3620655 w 5270074"/>
                <a:gd name="connsiteY40" fmla="*/ 105601 h 1044752"/>
                <a:gd name="connsiteX41" fmla="*/ 3648364 w 5270074"/>
                <a:gd name="connsiteY41" fmla="*/ 96365 h 1044752"/>
                <a:gd name="connsiteX42" fmla="*/ 3694546 w 5270074"/>
                <a:gd name="connsiteY42" fmla="*/ 87128 h 1044752"/>
                <a:gd name="connsiteX43" fmla="*/ 3749964 w 5270074"/>
                <a:gd name="connsiteY43" fmla="*/ 68656 h 1044752"/>
                <a:gd name="connsiteX44" fmla="*/ 3777673 w 5270074"/>
                <a:gd name="connsiteY44" fmla="*/ 59419 h 1044752"/>
                <a:gd name="connsiteX45" fmla="*/ 3860800 w 5270074"/>
                <a:gd name="connsiteY45" fmla="*/ 50183 h 1044752"/>
                <a:gd name="connsiteX46" fmla="*/ 3934691 w 5270074"/>
                <a:gd name="connsiteY46" fmla="*/ 59419 h 1044752"/>
                <a:gd name="connsiteX47" fmla="*/ 3971637 w 5270074"/>
                <a:gd name="connsiteY47" fmla="*/ 68656 h 1044752"/>
                <a:gd name="connsiteX48" fmla="*/ 3999346 w 5270074"/>
                <a:gd name="connsiteY48" fmla="*/ 105601 h 1044752"/>
                <a:gd name="connsiteX49" fmla="*/ 4027055 w 5270074"/>
                <a:gd name="connsiteY49" fmla="*/ 124074 h 1044752"/>
                <a:gd name="connsiteX50" fmla="*/ 4082473 w 5270074"/>
                <a:gd name="connsiteY50" fmla="*/ 161019 h 1044752"/>
                <a:gd name="connsiteX51" fmla="*/ 4137891 w 5270074"/>
                <a:gd name="connsiteY51" fmla="*/ 207201 h 1044752"/>
                <a:gd name="connsiteX52" fmla="*/ 4184073 w 5270074"/>
                <a:gd name="connsiteY52" fmla="*/ 253383 h 1044752"/>
                <a:gd name="connsiteX53" fmla="*/ 4193310 w 5270074"/>
                <a:gd name="connsiteY53" fmla="*/ 281092 h 1044752"/>
                <a:gd name="connsiteX54" fmla="*/ 4221019 w 5270074"/>
                <a:gd name="connsiteY54" fmla="*/ 290328 h 1044752"/>
                <a:gd name="connsiteX55" fmla="*/ 4248728 w 5270074"/>
                <a:gd name="connsiteY55" fmla="*/ 308801 h 1044752"/>
                <a:gd name="connsiteX56" fmla="*/ 4276437 w 5270074"/>
                <a:gd name="connsiteY56" fmla="*/ 318038 h 1044752"/>
                <a:gd name="connsiteX57" fmla="*/ 4304146 w 5270074"/>
                <a:gd name="connsiteY57" fmla="*/ 336510 h 1044752"/>
                <a:gd name="connsiteX58" fmla="*/ 4396510 w 5270074"/>
                <a:gd name="connsiteY58" fmla="*/ 364219 h 1044752"/>
                <a:gd name="connsiteX59" fmla="*/ 4424219 w 5270074"/>
                <a:gd name="connsiteY59" fmla="*/ 354983 h 1044752"/>
                <a:gd name="connsiteX60" fmla="*/ 4433455 w 5270074"/>
                <a:gd name="connsiteY60" fmla="*/ 382692 h 1044752"/>
                <a:gd name="connsiteX61" fmla="*/ 4627419 w 5270074"/>
                <a:gd name="connsiteY61" fmla="*/ 354983 h 1044752"/>
                <a:gd name="connsiteX62" fmla="*/ 4812146 w 5270074"/>
                <a:gd name="connsiteY62" fmla="*/ 290328 h 1044752"/>
                <a:gd name="connsiteX63" fmla="*/ 4895273 w 5270074"/>
                <a:gd name="connsiteY63" fmla="*/ 262619 h 1044752"/>
                <a:gd name="connsiteX64" fmla="*/ 4950691 w 5270074"/>
                <a:gd name="connsiteY64" fmla="*/ 216438 h 1044752"/>
                <a:gd name="connsiteX65" fmla="*/ 5006110 w 5270074"/>
                <a:gd name="connsiteY65" fmla="*/ 179492 h 1044752"/>
                <a:gd name="connsiteX66" fmla="*/ 5080000 w 5270074"/>
                <a:gd name="connsiteY66" fmla="*/ 142547 h 1044752"/>
                <a:gd name="connsiteX67" fmla="*/ 5163128 w 5270074"/>
                <a:gd name="connsiteY67" fmla="*/ 124074 h 1044752"/>
                <a:gd name="connsiteX68" fmla="*/ 5226916 w 5270074"/>
                <a:gd name="connsiteY68" fmla="*/ 99034 h 1044752"/>
                <a:gd name="connsiteX69" fmla="*/ 5247193 w 5270074"/>
                <a:gd name="connsiteY69" fmla="*/ 237580 h 1044752"/>
                <a:gd name="connsiteX70" fmla="*/ 5249863 w 5270074"/>
                <a:gd name="connsiteY70" fmla="*/ 818894 h 1044752"/>
                <a:gd name="connsiteX71" fmla="*/ 5252822 w 5270074"/>
                <a:gd name="connsiteY71" fmla="*/ 1020290 h 1044752"/>
                <a:gd name="connsiteX72" fmla="*/ 5269778 w 5270074"/>
                <a:gd name="connsiteY72" fmla="*/ 1019713 h 1044752"/>
                <a:gd name="connsiteX73" fmla="*/ 3747657 w 5270074"/>
                <a:gd name="connsiteY73" fmla="*/ 1044752 h 1044752"/>
                <a:gd name="connsiteX74" fmla="*/ 2976132 w 5270074"/>
                <a:gd name="connsiteY74" fmla="*/ 1044752 h 1044752"/>
                <a:gd name="connsiteX75" fmla="*/ 0 w 5270074"/>
                <a:gd name="connsiteY75"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09419 w 5270074"/>
                <a:gd name="connsiteY3" fmla="*/ 586661 h 1044752"/>
                <a:gd name="connsiteX4" fmla="*/ 535710 w 5270074"/>
                <a:gd name="connsiteY4" fmla="*/ 308801 h 1044752"/>
                <a:gd name="connsiteX5" fmla="*/ 563419 w 5270074"/>
                <a:gd name="connsiteY5" fmla="*/ 299565 h 1044752"/>
                <a:gd name="connsiteX6" fmla="*/ 646546 w 5270074"/>
                <a:gd name="connsiteY6" fmla="*/ 281092 h 1044752"/>
                <a:gd name="connsiteX7" fmla="*/ 674255 w 5270074"/>
                <a:gd name="connsiteY7" fmla="*/ 271856 h 1044752"/>
                <a:gd name="connsiteX8" fmla="*/ 748146 w 5270074"/>
                <a:gd name="connsiteY8" fmla="*/ 253383 h 1044752"/>
                <a:gd name="connsiteX9" fmla="*/ 775855 w 5270074"/>
                <a:gd name="connsiteY9" fmla="*/ 234910 h 1044752"/>
                <a:gd name="connsiteX10" fmla="*/ 822037 w 5270074"/>
                <a:gd name="connsiteY10" fmla="*/ 225674 h 1044752"/>
                <a:gd name="connsiteX11" fmla="*/ 849746 w 5270074"/>
                <a:gd name="connsiteY11" fmla="*/ 216438 h 1044752"/>
                <a:gd name="connsiteX12" fmla="*/ 905164 w 5270074"/>
                <a:gd name="connsiteY12" fmla="*/ 188728 h 1044752"/>
                <a:gd name="connsiteX13" fmla="*/ 932873 w 5270074"/>
                <a:gd name="connsiteY13" fmla="*/ 170256 h 1044752"/>
                <a:gd name="connsiteX14" fmla="*/ 969819 w 5270074"/>
                <a:gd name="connsiteY14" fmla="*/ 161019 h 1044752"/>
                <a:gd name="connsiteX15" fmla="*/ 1025237 w 5270074"/>
                <a:gd name="connsiteY15" fmla="*/ 142547 h 1044752"/>
                <a:gd name="connsiteX16" fmla="*/ 1052946 w 5270074"/>
                <a:gd name="connsiteY16" fmla="*/ 124074 h 1044752"/>
                <a:gd name="connsiteX17" fmla="*/ 1145310 w 5270074"/>
                <a:gd name="connsiteY17" fmla="*/ 96365 h 1044752"/>
                <a:gd name="connsiteX18" fmla="*/ 1209964 w 5270074"/>
                <a:gd name="connsiteY18" fmla="*/ 87128 h 1044752"/>
                <a:gd name="connsiteX19" fmla="*/ 1461657 w 5270074"/>
                <a:gd name="connsiteY19" fmla="*/ 0 h 1044752"/>
                <a:gd name="connsiteX20" fmla="*/ 1754910 w 5270074"/>
                <a:gd name="connsiteY20" fmla="*/ 96365 h 1044752"/>
                <a:gd name="connsiteX21" fmla="*/ 1884219 w 5270074"/>
                <a:gd name="connsiteY21" fmla="*/ 114838 h 1044752"/>
                <a:gd name="connsiteX22" fmla="*/ 1976582 w 5270074"/>
                <a:gd name="connsiteY22" fmla="*/ 151783 h 1044752"/>
                <a:gd name="connsiteX23" fmla="*/ 2050473 w 5270074"/>
                <a:gd name="connsiteY23" fmla="*/ 188728 h 1044752"/>
                <a:gd name="connsiteX24" fmla="*/ 2179782 w 5270074"/>
                <a:gd name="connsiteY24" fmla="*/ 262619 h 1044752"/>
                <a:gd name="connsiteX25" fmla="*/ 2207491 w 5270074"/>
                <a:gd name="connsiteY25" fmla="*/ 281092 h 1044752"/>
                <a:gd name="connsiteX26" fmla="*/ 2235200 w 5270074"/>
                <a:gd name="connsiteY26" fmla="*/ 299565 h 1044752"/>
                <a:gd name="connsiteX27" fmla="*/ 2426566 w 5270074"/>
                <a:gd name="connsiteY27" fmla="*/ 489850 h 1044752"/>
                <a:gd name="connsiteX28" fmla="*/ 2789960 w 5270074"/>
                <a:gd name="connsiteY28" fmla="*/ 569538 h 1044752"/>
                <a:gd name="connsiteX29" fmla="*/ 2930237 w 5270074"/>
                <a:gd name="connsiteY29" fmla="*/ 451793 h 1044752"/>
                <a:gd name="connsiteX30" fmla="*/ 3054639 w 5270074"/>
                <a:gd name="connsiteY30" fmla="*/ 346858 h 1044752"/>
                <a:gd name="connsiteX31" fmla="*/ 3214255 w 5270074"/>
                <a:gd name="connsiteY31" fmla="*/ 234910 h 1044752"/>
                <a:gd name="connsiteX32" fmla="*/ 3269673 w 5270074"/>
                <a:gd name="connsiteY32" fmla="*/ 216438 h 1044752"/>
                <a:gd name="connsiteX33" fmla="*/ 3343564 w 5270074"/>
                <a:gd name="connsiteY33" fmla="*/ 197965 h 1044752"/>
                <a:gd name="connsiteX34" fmla="*/ 3389746 w 5270074"/>
                <a:gd name="connsiteY34" fmla="*/ 179492 h 1044752"/>
                <a:gd name="connsiteX35" fmla="*/ 3417455 w 5270074"/>
                <a:gd name="connsiteY35" fmla="*/ 170256 h 1044752"/>
                <a:gd name="connsiteX36" fmla="*/ 3491346 w 5270074"/>
                <a:gd name="connsiteY36" fmla="*/ 151783 h 1044752"/>
                <a:gd name="connsiteX37" fmla="*/ 3519055 w 5270074"/>
                <a:gd name="connsiteY37" fmla="*/ 133310 h 1044752"/>
                <a:gd name="connsiteX38" fmla="*/ 3556000 w 5270074"/>
                <a:gd name="connsiteY38" fmla="*/ 124074 h 1044752"/>
                <a:gd name="connsiteX39" fmla="*/ 3583710 w 5270074"/>
                <a:gd name="connsiteY39" fmla="*/ 114838 h 1044752"/>
                <a:gd name="connsiteX40" fmla="*/ 3620655 w 5270074"/>
                <a:gd name="connsiteY40" fmla="*/ 105601 h 1044752"/>
                <a:gd name="connsiteX41" fmla="*/ 3648364 w 5270074"/>
                <a:gd name="connsiteY41" fmla="*/ 96365 h 1044752"/>
                <a:gd name="connsiteX42" fmla="*/ 3694546 w 5270074"/>
                <a:gd name="connsiteY42" fmla="*/ 87128 h 1044752"/>
                <a:gd name="connsiteX43" fmla="*/ 3749964 w 5270074"/>
                <a:gd name="connsiteY43" fmla="*/ 68656 h 1044752"/>
                <a:gd name="connsiteX44" fmla="*/ 3777673 w 5270074"/>
                <a:gd name="connsiteY44" fmla="*/ 59419 h 1044752"/>
                <a:gd name="connsiteX45" fmla="*/ 3860800 w 5270074"/>
                <a:gd name="connsiteY45" fmla="*/ 50183 h 1044752"/>
                <a:gd name="connsiteX46" fmla="*/ 3934691 w 5270074"/>
                <a:gd name="connsiteY46" fmla="*/ 59419 h 1044752"/>
                <a:gd name="connsiteX47" fmla="*/ 3971637 w 5270074"/>
                <a:gd name="connsiteY47" fmla="*/ 68656 h 1044752"/>
                <a:gd name="connsiteX48" fmla="*/ 3999346 w 5270074"/>
                <a:gd name="connsiteY48" fmla="*/ 105601 h 1044752"/>
                <a:gd name="connsiteX49" fmla="*/ 4027055 w 5270074"/>
                <a:gd name="connsiteY49" fmla="*/ 124074 h 1044752"/>
                <a:gd name="connsiteX50" fmla="*/ 4082473 w 5270074"/>
                <a:gd name="connsiteY50" fmla="*/ 161019 h 1044752"/>
                <a:gd name="connsiteX51" fmla="*/ 4137891 w 5270074"/>
                <a:gd name="connsiteY51" fmla="*/ 207201 h 1044752"/>
                <a:gd name="connsiteX52" fmla="*/ 4184073 w 5270074"/>
                <a:gd name="connsiteY52" fmla="*/ 253383 h 1044752"/>
                <a:gd name="connsiteX53" fmla="*/ 4193310 w 5270074"/>
                <a:gd name="connsiteY53" fmla="*/ 281092 h 1044752"/>
                <a:gd name="connsiteX54" fmla="*/ 4221019 w 5270074"/>
                <a:gd name="connsiteY54" fmla="*/ 290328 h 1044752"/>
                <a:gd name="connsiteX55" fmla="*/ 4248728 w 5270074"/>
                <a:gd name="connsiteY55" fmla="*/ 308801 h 1044752"/>
                <a:gd name="connsiteX56" fmla="*/ 4276437 w 5270074"/>
                <a:gd name="connsiteY56" fmla="*/ 318038 h 1044752"/>
                <a:gd name="connsiteX57" fmla="*/ 4304146 w 5270074"/>
                <a:gd name="connsiteY57" fmla="*/ 336510 h 1044752"/>
                <a:gd name="connsiteX58" fmla="*/ 4396510 w 5270074"/>
                <a:gd name="connsiteY58" fmla="*/ 364219 h 1044752"/>
                <a:gd name="connsiteX59" fmla="*/ 4424219 w 5270074"/>
                <a:gd name="connsiteY59" fmla="*/ 354983 h 1044752"/>
                <a:gd name="connsiteX60" fmla="*/ 4433455 w 5270074"/>
                <a:gd name="connsiteY60" fmla="*/ 382692 h 1044752"/>
                <a:gd name="connsiteX61" fmla="*/ 4627419 w 5270074"/>
                <a:gd name="connsiteY61" fmla="*/ 354983 h 1044752"/>
                <a:gd name="connsiteX62" fmla="*/ 4812146 w 5270074"/>
                <a:gd name="connsiteY62" fmla="*/ 290328 h 1044752"/>
                <a:gd name="connsiteX63" fmla="*/ 4895273 w 5270074"/>
                <a:gd name="connsiteY63" fmla="*/ 262619 h 1044752"/>
                <a:gd name="connsiteX64" fmla="*/ 4950691 w 5270074"/>
                <a:gd name="connsiteY64" fmla="*/ 216438 h 1044752"/>
                <a:gd name="connsiteX65" fmla="*/ 5006110 w 5270074"/>
                <a:gd name="connsiteY65" fmla="*/ 179492 h 1044752"/>
                <a:gd name="connsiteX66" fmla="*/ 5080000 w 5270074"/>
                <a:gd name="connsiteY66" fmla="*/ 142547 h 1044752"/>
                <a:gd name="connsiteX67" fmla="*/ 5163128 w 5270074"/>
                <a:gd name="connsiteY67" fmla="*/ 124074 h 1044752"/>
                <a:gd name="connsiteX68" fmla="*/ 5226916 w 5270074"/>
                <a:gd name="connsiteY68" fmla="*/ 99034 h 1044752"/>
                <a:gd name="connsiteX69" fmla="*/ 5247193 w 5270074"/>
                <a:gd name="connsiteY69" fmla="*/ 237580 h 1044752"/>
                <a:gd name="connsiteX70" fmla="*/ 5249863 w 5270074"/>
                <a:gd name="connsiteY70" fmla="*/ 818894 h 1044752"/>
                <a:gd name="connsiteX71" fmla="*/ 5252822 w 5270074"/>
                <a:gd name="connsiteY71" fmla="*/ 1020290 h 1044752"/>
                <a:gd name="connsiteX72" fmla="*/ 5269778 w 5270074"/>
                <a:gd name="connsiteY72" fmla="*/ 1019713 h 1044752"/>
                <a:gd name="connsiteX73" fmla="*/ 3747657 w 5270074"/>
                <a:gd name="connsiteY73" fmla="*/ 1044752 h 1044752"/>
                <a:gd name="connsiteX74" fmla="*/ 2976132 w 5270074"/>
                <a:gd name="connsiteY74" fmla="*/ 1044752 h 1044752"/>
                <a:gd name="connsiteX75" fmla="*/ 0 w 5270074"/>
                <a:gd name="connsiteY75"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09419 w 5270074"/>
                <a:gd name="connsiteY3" fmla="*/ 586661 h 1044752"/>
                <a:gd name="connsiteX4" fmla="*/ 535710 w 5270074"/>
                <a:gd name="connsiteY4" fmla="*/ 308801 h 1044752"/>
                <a:gd name="connsiteX5" fmla="*/ 646546 w 5270074"/>
                <a:gd name="connsiteY5" fmla="*/ 281092 h 1044752"/>
                <a:gd name="connsiteX6" fmla="*/ 674255 w 5270074"/>
                <a:gd name="connsiteY6" fmla="*/ 271856 h 1044752"/>
                <a:gd name="connsiteX7" fmla="*/ 748146 w 5270074"/>
                <a:gd name="connsiteY7" fmla="*/ 253383 h 1044752"/>
                <a:gd name="connsiteX8" fmla="*/ 775855 w 5270074"/>
                <a:gd name="connsiteY8" fmla="*/ 234910 h 1044752"/>
                <a:gd name="connsiteX9" fmla="*/ 822037 w 5270074"/>
                <a:gd name="connsiteY9" fmla="*/ 225674 h 1044752"/>
                <a:gd name="connsiteX10" fmla="*/ 849746 w 5270074"/>
                <a:gd name="connsiteY10" fmla="*/ 216438 h 1044752"/>
                <a:gd name="connsiteX11" fmla="*/ 905164 w 5270074"/>
                <a:gd name="connsiteY11" fmla="*/ 188728 h 1044752"/>
                <a:gd name="connsiteX12" fmla="*/ 932873 w 5270074"/>
                <a:gd name="connsiteY12" fmla="*/ 170256 h 1044752"/>
                <a:gd name="connsiteX13" fmla="*/ 969819 w 5270074"/>
                <a:gd name="connsiteY13" fmla="*/ 161019 h 1044752"/>
                <a:gd name="connsiteX14" fmla="*/ 1025237 w 5270074"/>
                <a:gd name="connsiteY14" fmla="*/ 142547 h 1044752"/>
                <a:gd name="connsiteX15" fmla="*/ 1052946 w 5270074"/>
                <a:gd name="connsiteY15" fmla="*/ 124074 h 1044752"/>
                <a:gd name="connsiteX16" fmla="*/ 1145310 w 5270074"/>
                <a:gd name="connsiteY16" fmla="*/ 96365 h 1044752"/>
                <a:gd name="connsiteX17" fmla="*/ 1209964 w 5270074"/>
                <a:gd name="connsiteY17" fmla="*/ 87128 h 1044752"/>
                <a:gd name="connsiteX18" fmla="*/ 1461657 w 5270074"/>
                <a:gd name="connsiteY18" fmla="*/ 0 h 1044752"/>
                <a:gd name="connsiteX19" fmla="*/ 1754910 w 5270074"/>
                <a:gd name="connsiteY19" fmla="*/ 96365 h 1044752"/>
                <a:gd name="connsiteX20" fmla="*/ 1884219 w 5270074"/>
                <a:gd name="connsiteY20" fmla="*/ 114838 h 1044752"/>
                <a:gd name="connsiteX21" fmla="*/ 1976582 w 5270074"/>
                <a:gd name="connsiteY21" fmla="*/ 151783 h 1044752"/>
                <a:gd name="connsiteX22" fmla="*/ 2050473 w 5270074"/>
                <a:gd name="connsiteY22" fmla="*/ 188728 h 1044752"/>
                <a:gd name="connsiteX23" fmla="*/ 2179782 w 5270074"/>
                <a:gd name="connsiteY23" fmla="*/ 262619 h 1044752"/>
                <a:gd name="connsiteX24" fmla="*/ 2207491 w 5270074"/>
                <a:gd name="connsiteY24" fmla="*/ 281092 h 1044752"/>
                <a:gd name="connsiteX25" fmla="*/ 2235200 w 5270074"/>
                <a:gd name="connsiteY25" fmla="*/ 299565 h 1044752"/>
                <a:gd name="connsiteX26" fmla="*/ 2426566 w 5270074"/>
                <a:gd name="connsiteY26" fmla="*/ 489850 h 1044752"/>
                <a:gd name="connsiteX27" fmla="*/ 2789960 w 5270074"/>
                <a:gd name="connsiteY27" fmla="*/ 569538 h 1044752"/>
                <a:gd name="connsiteX28" fmla="*/ 2930237 w 5270074"/>
                <a:gd name="connsiteY28" fmla="*/ 451793 h 1044752"/>
                <a:gd name="connsiteX29" fmla="*/ 3054639 w 5270074"/>
                <a:gd name="connsiteY29" fmla="*/ 346858 h 1044752"/>
                <a:gd name="connsiteX30" fmla="*/ 3214255 w 5270074"/>
                <a:gd name="connsiteY30" fmla="*/ 234910 h 1044752"/>
                <a:gd name="connsiteX31" fmla="*/ 3269673 w 5270074"/>
                <a:gd name="connsiteY31" fmla="*/ 216438 h 1044752"/>
                <a:gd name="connsiteX32" fmla="*/ 3343564 w 5270074"/>
                <a:gd name="connsiteY32" fmla="*/ 197965 h 1044752"/>
                <a:gd name="connsiteX33" fmla="*/ 3389746 w 5270074"/>
                <a:gd name="connsiteY33" fmla="*/ 179492 h 1044752"/>
                <a:gd name="connsiteX34" fmla="*/ 3417455 w 5270074"/>
                <a:gd name="connsiteY34" fmla="*/ 170256 h 1044752"/>
                <a:gd name="connsiteX35" fmla="*/ 3491346 w 5270074"/>
                <a:gd name="connsiteY35" fmla="*/ 151783 h 1044752"/>
                <a:gd name="connsiteX36" fmla="*/ 3519055 w 5270074"/>
                <a:gd name="connsiteY36" fmla="*/ 133310 h 1044752"/>
                <a:gd name="connsiteX37" fmla="*/ 3556000 w 5270074"/>
                <a:gd name="connsiteY37" fmla="*/ 124074 h 1044752"/>
                <a:gd name="connsiteX38" fmla="*/ 3583710 w 5270074"/>
                <a:gd name="connsiteY38" fmla="*/ 114838 h 1044752"/>
                <a:gd name="connsiteX39" fmla="*/ 3620655 w 5270074"/>
                <a:gd name="connsiteY39" fmla="*/ 105601 h 1044752"/>
                <a:gd name="connsiteX40" fmla="*/ 3648364 w 5270074"/>
                <a:gd name="connsiteY40" fmla="*/ 96365 h 1044752"/>
                <a:gd name="connsiteX41" fmla="*/ 3694546 w 5270074"/>
                <a:gd name="connsiteY41" fmla="*/ 87128 h 1044752"/>
                <a:gd name="connsiteX42" fmla="*/ 3749964 w 5270074"/>
                <a:gd name="connsiteY42" fmla="*/ 68656 h 1044752"/>
                <a:gd name="connsiteX43" fmla="*/ 3777673 w 5270074"/>
                <a:gd name="connsiteY43" fmla="*/ 59419 h 1044752"/>
                <a:gd name="connsiteX44" fmla="*/ 3860800 w 5270074"/>
                <a:gd name="connsiteY44" fmla="*/ 50183 h 1044752"/>
                <a:gd name="connsiteX45" fmla="*/ 3934691 w 5270074"/>
                <a:gd name="connsiteY45" fmla="*/ 59419 h 1044752"/>
                <a:gd name="connsiteX46" fmla="*/ 3971637 w 5270074"/>
                <a:gd name="connsiteY46" fmla="*/ 68656 h 1044752"/>
                <a:gd name="connsiteX47" fmla="*/ 3999346 w 5270074"/>
                <a:gd name="connsiteY47" fmla="*/ 105601 h 1044752"/>
                <a:gd name="connsiteX48" fmla="*/ 4027055 w 5270074"/>
                <a:gd name="connsiteY48" fmla="*/ 124074 h 1044752"/>
                <a:gd name="connsiteX49" fmla="*/ 4082473 w 5270074"/>
                <a:gd name="connsiteY49" fmla="*/ 161019 h 1044752"/>
                <a:gd name="connsiteX50" fmla="*/ 4137891 w 5270074"/>
                <a:gd name="connsiteY50" fmla="*/ 207201 h 1044752"/>
                <a:gd name="connsiteX51" fmla="*/ 4184073 w 5270074"/>
                <a:gd name="connsiteY51" fmla="*/ 253383 h 1044752"/>
                <a:gd name="connsiteX52" fmla="*/ 4193310 w 5270074"/>
                <a:gd name="connsiteY52" fmla="*/ 281092 h 1044752"/>
                <a:gd name="connsiteX53" fmla="*/ 4221019 w 5270074"/>
                <a:gd name="connsiteY53" fmla="*/ 290328 h 1044752"/>
                <a:gd name="connsiteX54" fmla="*/ 4248728 w 5270074"/>
                <a:gd name="connsiteY54" fmla="*/ 308801 h 1044752"/>
                <a:gd name="connsiteX55" fmla="*/ 4276437 w 5270074"/>
                <a:gd name="connsiteY55" fmla="*/ 318038 h 1044752"/>
                <a:gd name="connsiteX56" fmla="*/ 4304146 w 5270074"/>
                <a:gd name="connsiteY56" fmla="*/ 336510 h 1044752"/>
                <a:gd name="connsiteX57" fmla="*/ 4396510 w 5270074"/>
                <a:gd name="connsiteY57" fmla="*/ 364219 h 1044752"/>
                <a:gd name="connsiteX58" fmla="*/ 4424219 w 5270074"/>
                <a:gd name="connsiteY58" fmla="*/ 354983 h 1044752"/>
                <a:gd name="connsiteX59" fmla="*/ 4433455 w 5270074"/>
                <a:gd name="connsiteY59" fmla="*/ 382692 h 1044752"/>
                <a:gd name="connsiteX60" fmla="*/ 4627419 w 5270074"/>
                <a:gd name="connsiteY60" fmla="*/ 354983 h 1044752"/>
                <a:gd name="connsiteX61" fmla="*/ 4812146 w 5270074"/>
                <a:gd name="connsiteY61" fmla="*/ 290328 h 1044752"/>
                <a:gd name="connsiteX62" fmla="*/ 4895273 w 5270074"/>
                <a:gd name="connsiteY62" fmla="*/ 262619 h 1044752"/>
                <a:gd name="connsiteX63" fmla="*/ 4950691 w 5270074"/>
                <a:gd name="connsiteY63" fmla="*/ 216438 h 1044752"/>
                <a:gd name="connsiteX64" fmla="*/ 5006110 w 5270074"/>
                <a:gd name="connsiteY64" fmla="*/ 179492 h 1044752"/>
                <a:gd name="connsiteX65" fmla="*/ 5080000 w 5270074"/>
                <a:gd name="connsiteY65" fmla="*/ 142547 h 1044752"/>
                <a:gd name="connsiteX66" fmla="*/ 5163128 w 5270074"/>
                <a:gd name="connsiteY66" fmla="*/ 124074 h 1044752"/>
                <a:gd name="connsiteX67" fmla="*/ 5226916 w 5270074"/>
                <a:gd name="connsiteY67" fmla="*/ 99034 h 1044752"/>
                <a:gd name="connsiteX68" fmla="*/ 5247193 w 5270074"/>
                <a:gd name="connsiteY68" fmla="*/ 237580 h 1044752"/>
                <a:gd name="connsiteX69" fmla="*/ 5249863 w 5270074"/>
                <a:gd name="connsiteY69" fmla="*/ 818894 h 1044752"/>
                <a:gd name="connsiteX70" fmla="*/ 5252822 w 5270074"/>
                <a:gd name="connsiteY70" fmla="*/ 1020290 h 1044752"/>
                <a:gd name="connsiteX71" fmla="*/ 5269778 w 5270074"/>
                <a:gd name="connsiteY71" fmla="*/ 1019713 h 1044752"/>
                <a:gd name="connsiteX72" fmla="*/ 3747657 w 5270074"/>
                <a:gd name="connsiteY72" fmla="*/ 1044752 h 1044752"/>
                <a:gd name="connsiteX73" fmla="*/ 2976132 w 5270074"/>
                <a:gd name="connsiteY73" fmla="*/ 1044752 h 1044752"/>
                <a:gd name="connsiteX74" fmla="*/ 0 w 5270074"/>
                <a:gd name="connsiteY74"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09419 w 5270074"/>
                <a:gd name="connsiteY3" fmla="*/ 586661 h 1044752"/>
                <a:gd name="connsiteX4" fmla="*/ 646546 w 5270074"/>
                <a:gd name="connsiteY4" fmla="*/ 281092 h 1044752"/>
                <a:gd name="connsiteX5" fmla="*/ 674255 w 5270074"/>
                <a:gd name="connsiteY5" fmla="*/ 271856 h 1044752"/>
                <a:gd name="connsiteX6" fmla="*/ 748146 w 5270074"/>
                <a:gd name="connsiteY6" fmla="*/ 253383 h 1044752"/>
                <a:gd name="connsiteX7" fmla="*/ 775855 w 5270074"/>
                <a:gd name="connsiteY7" fmla="*/ 234910 h 1044752"/>
                <a:gd name="connsiteX8" fmla="*/ 822037 w 5270074"/>
                <a:gd name="connsiteY8" fmla="*/ 225674 h 1044752"/>
                <a:gd name="connsiteX9" fmla="*/ 849746 w 5270074"/>
                <a:gd name="connsiteY9" fmla="*/ 216438 h 1044752"/>
                <a:gd name="connsiteX10" fmla="*/ 905164 w 5270074"/>
                <a:gd name="connsiteY10" fmla="*/ 188728 h 1044752"/>
                <a:gd name="connsiteX11" fmla="*/ 932873 w 5270074"/>
                <a:gd name="connsiteY11" fmla="*/ 170256 h 1044752"/>
                <a:gd name="connsiteX12" fmla="*/ 969819 w 5270074"/>
                <a:gd name="connsiteY12" fmla="*/ 161019 h 1044752"/>
                <a:gd name="connsiteX13" fmla="*/ 1025237 w 5270074"/>
                <a:gd name="connsiteY13" fmla="*/ 142547 h 1044752"/>
                <a:gd name="connsiteX14" fmla="*/ 1052946 w 5270074"/>
                <a:gd name="connsiteY14" fmla="*/ 124074 h 1044752"/>
                <a:gd name="connsiteX15" fmla="*/ 1145310 w 5270074"/>
                <a:gd name="connsiteY15" fmla="*/ 96365 h 1044752"/>
                <a:gd name="connsiteX16" fmla="*/ 1209964 w 5270074"/>
                <a:gd name="connsiteY16" fmla="*/ 87128 h 1044752"/>
                <a:gd name="connsiteX17" fmla="*/ 1461657 w 5270074"/>
                <a:gd name="connsiteY17" fmla="*/ 0 h 1044752"/>
                <a:gd name="connsiteX18" fmla="*/ 1754910 w 5270074"/>
                <a:gd name="connsiteY18" fmla="*/ 96365 h 1044752"/>
                <a:gd name="connsiteX19" fmla="*/ 1884219 w 5270074"/>
                <a:gd name="connsiteY19" fmla="*/ 114838 h 1044752"/>
                <a:gd name="connsiteX20" fmla="*/ 1976582 w 5270074"/>
                <a:gd name="connsiteY20" fmla="*/ 151783 h 1044752"/>
                <a:gd name="connsiteX21" fmla="*/ 2050473 w 5270074"/>
                <a:gd name="connsiteY21" fmla="*/ 188728 h 1044752"/>
                <a:gd name="connsiteX22" fmla="*/ 2179782 w 5270074"/>
                <a:gd name="connsiteY22" fmla="*/ 262619 h 1044752"/>
                <a:gd name="connsiteX23" fmla="*/ 2207491 w 5270074"/>
                <a:gd name="connsiteY23" fmla="*/ 281092 h 1044752"/>
                <a:gd name="connsiteX24" fmla="*/ 2235200 w 5270074"/>
                <a:gd name="connsiteY24" fmla="*/ 299565 h 1044752"/>
                <a:gd name="connsiteX25" fmla="*/ 2426566 w 5270074"/>
                <a:gd name="connsiteY25" fmla="*/ 489850 h 1044752"/>
                <a:gd name="connsiteX26" fmla="*/ 2789960 w 5270074"/>
                <a:gd name="connsiteY26" fmla="*/ 569538 h 1044752"/>
                <a:gd name="connsiteX27" fmla="*/ 2930237 w 5270074"/>
                <a:gd name="connsiteY27" fmla="*/ 451793 h 1044752"/>
                <a:gd name="connsiteX28" fmla="*/ 3054639 w 5270074"/>
                <a:gd name="connsiteY28" fmla="*/ 346858 h 1044752"/>
                <a:gd name="connsiteX29" fmla="*/ 3214255 w 5270074"/>
                <a:gd name="connsiteY29" fmla="*/ 234910 h 1044752"/>
                <a:gd name="connsiteX30" fmla="*/ 3269673 w 5270074"/>
                <a:gd name="connsiteY30" fmla="*/ 216438 h 1044752"/>
                <a:gd name="connsiteX31" fmla="*/ 3343564 w 5270074"/>
                <a:gd name="connsiteY31" fmla="*/ 197965 h 1044752"/>
                <a:gd name="connsiteX32" fmla="*/ 3389746 w 5270074"/>
                <a:gd name="connsiteY32" fmla="*/ 179492 h 1044752"/>
                <a:gd name="connsiteX33" fmla="*/ 3417455 w 5270074"/>
                <a:gd name="connsiteY33" fmla="*/ 170256 h 1044752"/>
                <a:gd name="connsiteX34" fmla="*/ 3491346 w 5270074"/>
                <a:gd name="connsiteY34" fmla="*/ 151783 h 1044752"/>
                <a:gd name="connsiteX35" fmla="*/ 3519055 w 5270074"/>
                <a:gd name="connsiteY35" fmla="*/ 133310 h 1044752"/>
                <a:gd name="connsiteX36" fmla="*/ 3556000 w 5270074"/>
                <a:gd name="connsiteY36" fmla="*/ 124074 h 1044752"/>
                <a:gd name="connsiteX37" fmla="*/ 3583710 w 5270074"/>
                <a:gd name="connsiteY37" fmla="*/ 114838 h 1044752"/>
                <a:gd name="connsiteX38" fmla="*/ 3620655 w 5270074"/>
                <a:gd name="connsiteY38" fmla="*/ 105601 h 1044752"/>
                <a:gd name="connsiteX39" fmla="*/ 3648364 w 5270074"/>
                <a:gd name="connsiteY39" fmla="*/ 96365 h 1044752"/>
                <a:gd name="connsiteX40" fmla="*/ 3694546 w 5270074"/>
                <a:gd name="connsiteY40" fmla="*/ 87128 h 1044752"/>
                <a:gd name="connsiteX41" fmla="*/ 3749964 w 5270074"/>
                <a:gd name="connsiteY41" fmla="*/ 68656 h 1044752"/>
                <a:gd name="connsiteX42" fmla="*/ 3777673 w 5270074"/>
                <a:gd name="connsiteY42" fmla="*/ 59419 h 1044752"/>
                <a:gd name="connsiteX43" fmla="*/ 3860800 w 5270074"/>
                <a:gd name="connsiteY43" fmla="*/ 50183 h 1044752"/>
                <a:gd name="connsiteX44" fmla="*/ 3934691 w 5270074"/>
                <a:gd name="connsiteY44" fmla="*/ 59419 h 1044752"/>
                <a:gd name="connsiteX45" fmla="*/ 3971637 w 5270074"/>
                <a:gd name="connsiteY45" fmla="*/ 68656 h 1044752"/>
                <a:gd name="connsiteX46" fmla="*/ 3999346 w 5270074"/>
                <a:gd name="connsiteY46" fmla="*/ 105601 h 1044752"/>
                <a:gd name="connsiteX47" fmla="*/ 4027055 w 5270074"/>
                <a:gd name="connsiteY47" fmla="*/ 124074 h 1044752"/>
                <a:gd name="connsiteX48" fmla="*/ 4082473 w 5270074"/>
                <a:gd name="connsiteY48" fmla="*/ 161019 h 1044752"/>
                <a:gd name="connsiteX49" fmla="*/ 4137891 w 5270074"/>
                <a:gd name="connsiteY49" fmla="*/ 207201 h 1044752"/>
                <a:gd name="connsiteX50" fmla="*/ 4184073 w 5270074"/>
                <a:gd name="connsiteY50" fmla="*/ 253383 h 1044752"/>
                <a:gd name="connsiteX51" fmla="*/ 4193310 w 5270074"/>
                <a:gd name="connsiteY51" fmla="*/ 281092 h 1044752"/>
                <a:gd name="connsiteX52" fmla="*/ 4221019 w 5270074"/>
                <a:gd name="connsiteY52" fmla="*/ 290328 h 1044752"/>
                <a:gd name="connsiteX53" fmla="*/ 4248728 w 5270074"/>
                <a:gd name="connsiteY53" fmla="*/ 308801 h 1044752"/>
                <a:gd name="connsiteX54" fmla="*/ 4276437 w 5270074"/>
                <a:gd name="connsiteY54" fmla="*/ 318038 h 1044752"/>
                <a:gd name="connsiteX55" fmla="*/ 4304146 w 5270074"/>
                <a:gd name="connsiteY55" fmla="*/ 336510 h 1044752"/>
                <a:gd name="connsiteX56" fmla="*/ 4396510 w 5270074"/>
                <a:gd name="connsiteY56" fmla="*/ 364219 h 1044752"/>
                <a:gd name="connsiteX57" fmla="*/ 4424219 w 5270074"/>
                <a:gd name="connsiteY57" fmla="*/ 354983 h 1044752"/>
                <a:gd name="connsiteX58" fmla="*/ 4433455 w 5270074"/>
                <a:gd name="connsiteY58" fmla="*/ 382692 h 1044752"/>
                <a:gd name="connsiteX59" fmla="*/ 4627419 w 5270074"/>
                <a:gd name="connsiteY59" fmla="*/ 354983 h 1044752"/>
                <a:gd name="connsiteX60" fmla="*/ 4812146 w 5270074"/>
                <a:gd name="connsiteY60" fmla="*/ 290328 h 1044752"/>
                <a:gd name="connsiteX61" fmla="*/ 4895273 w 5270074"/>
                <a:gd name="connsiteY61" fmla="*/ 262619 h 1044752"/>
                <a:gd name="connsiteX62" fmla="*/ 4950691 w 5270074"/>
                <a:gd name="connsiteY62" fmla="*/ 216438 h 1044752"/>
                <a:gd name="connsiteX63" fmla="*/ 5006110 w 5270074"/>
                <a:gd name="connsiteY63" fmla="*/ 179492 h 1044752"/>
                <a:gd name="connsiteX64" fmla="*/ 5080000 w 5270074"/>
                <a:gd name="connsiteY64" fmla="*/ 142547 h 1044752"/>
                <a:gd name="connsiteX65" fmla="*/ 5163128 w 5270074"/>
                <a:gd name="connsiteY65" fmla="*/ 124074 h 1044752"/>
                <a:gd name="connsiteX66" fmla="*/ 5226916 w 5270074"/>
                <a:gd name="connsiteY66" fmla="*/ 99034 h 1044752"/>
                <a:gd name="connsiteX67" fmla="*/ 5247193 w 5270074"/>
                <a:gd name="connsiteY67" fmla="*/ 237580 h 1044752"/>
                <a:gd name="connsiteX68" fmla="*/ 5249863 w 5270074"/>
                <a:gd name="connsiteY68" fmla="*/ 818894 h 1044752"/>
                <a:gd name="connsiteX69" fmla="*/ 5252822 w 5270074"/>
                <a:gd name="connsiteY69" fmla="*/ 1020290 h 1044752"/>
                <a:gd name="connsiteX70" fmla="*/ 5269778 w 5270074"/>
                <a:gd name="connsiteY70" fmla="*/ 1019713 h 1044752"/>
                <a:gd name="connsiteX71" fmla="*/ 3747657 w 5270074"/>
                <a:gd name="connsiteY71" fmla="*/ 1044752 h 1044752"/>
                <a:gd name="connsiteX72" fmla="*/ 2976132 w 5270074"/>
                <a:gd name="connsiteY72" fmla="*/ 1044752 h 1044752"/>
                <a:gd name="connsiteX73" fmla="*/ 0 w 5270074"/>
                <a:gd name="connsiteY73"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674255 w 5270074"/>
                <a:gd name="connsiteY5" fmla="*/ 271856 h 1044752"/>
                <a:gd name="connsiteX6" fmla="*/ 748146 w 5270074"/>
                <a:gd name="connsiteY6" fmla="*/ 253383 h 1044752"/>
                <a:gd name="connsiteX7" fmla="*/ 775855 w 5270074"/>
                <a:gd name="connsiteY7" fmla="*/ 234910 h 1044752"/>
                <a:gd name="connsiteX8" fmla="*/ 822037 w 5270074"/>
                <a:gd name="connsiteY8" fmla="*/ 225674 h 1044752"/>
                <a:gd name="connsiteX9" fmla="*/ 849746 w 5270074"/>
                <a:gd name="connsiteY9" fmla="*/ 216438 h 1044752"/>
                <a:gd name="connsiteX10" fmla="*/ 905164 w 5270074"/>
                <a:gd name="connsiteY10" fmla="*/ 188728 h 1044752"/>
                <a:gd name="connsiteX11" fmla="*/ 932873 w 5270074"/>
                <a:gd name="connsiteY11" fmla="*/ 170256 h 1044752"/>
                <a:gd name="connsiteX12" fmla="*/ 969819 w 5270074"/>
                <a:gd name="connsiteY12" fmla="*/ 161019 h 1044752"/>
                <a:gd name="connsiteX13" fmla="*/ 1025237 w 5270074"/>
                <a:gd name="connsiteY13" fmla="*/ 142547 h 1044752"/>
                <a:gd name="connsiteX14" fmla="*/ 1052946 w 5270074"/>
                <a:gd name="connsiteY14" fmla="*/ 124074 h 1044752"/>
                <a:gd name="connsiteX15" fmla="*/ 1145310 w 5270074"/>
                <a:gd name="connsiteY15" fmla="*/ 96365 h 1044752"/>
                <a:gd name="connsiteX16" fmla="*/ 1209964 w 5270074"/>
                <a:gd name="connsiteY16" fmla="*/ 87128 h 1044752"/>
                <a:gd name="connsiteX17" fmla="*/ 1461657 w 5270074"/>
                <a:gd name="connsiteY17" fmla="*/ 0 h 1044752"/>
                <a:gd name="connsiteX18" fmla="*/ 1754910 w 5270074"/>
                <a:gd name="connsiteY18" fmla="*/ 96365 h 1044752"/>
                <a:gd name="connsiteX19" fmla="*/ 1884219 w 5270074"/>
                <a:gd name="connsiteY19" fmla="*/ 114838 h 1044752"/>
                <a:gd name="connsiteX20" fmla="*/ 1976582 w 5270074"/>
                <a:gd name="connsiteY20" fmla="*/ 151783 h 1044752"/>
                <a:gd name="connsiteX21" fmla="*/ 2050473 w 5270074"/>
                <a:gd name="connsiteY21" fmla="*/ 188728 h 1044752"/>
                <a:gd name="connsiteX22" fmla="*/ 2179782 w 5270074"/>
                <a:gd name="connsiteY22" fmla="*/ 262619 h 1044752"/>
                <a:gd name="connsiteX23" fmla="*/ 2207491 w 5270074"/>
                <a:gd name="connsiteY23" fmla="*/ 281092 h 1044752"/>
                <a:gd name="connsiteX24" fmla="*/ 2235200 w 5270074"/>
                <a:gd name="connsiteY24" fmla="*/ 299565 h 1044752"/>
                <a:gd name="connsiteX25" fmla="*/ 2426566 w 5270074"/>
                <a:gd name="connsiteY25" fmla="*/ 489850 h 1044752"/>
                <a:gd name="connsiteX26" fmla="*/ 2789960 w 5270074"/>
                <a:gd name="connsiteY26" fmla="*/ 569538 h 1044752"/>
                <a:gd name="connsiteX27" fmla="*/ 2930237 w 5270074"/>
                <a:gd name="connsiteY27" fmla="*/ 451793 h 1044752"/>
                <a:gd name="connsiteX28" fmla="*/ 3054639 w 5270074"/>
                <a:gd name="connsiteY28" fmla="*/ 346858 h 1044752"/>
                <a:gd name="connsiteX29" fmla="*/ 3214255 w 5270074"/>
                <a:gd name="connsiteY29" fmla="*/ 234910 h 1044752"/>
                <a:gd name="connsiteX30" fmla="*/ 3269673 w 5270074"/>
                <a:gd name="connsiteY30" fmla="*/ 216438 h 1044752"/>
                <a:gd name="connsiteX31" fmla="*/ 3343564 w 5270074"/>
                <a:gd name="connsiteY31" fmla="*/ 197965 h 1044752"/>
                <a:gd name="connsiteX32" fmla="*/ 3389746 w 5270074"/>
                <a:gd name="connsiteY32" fmla="*/ 179492 h 1044752"/>
                <a:gd name="connsiteX33" fmla="*/ 3417455 w 5270074"/>
                <a:gd name="connsiteY33" fmla="*/ 170256 h 1044752"/>
                <a:gd name="connsiteX34" fmla="*/ 3491346 w 5270074"/>
                <a:gd name="connsiteY34" fmla="*/ 151783 h 1044752"/>
                <a:gd name="connsiteX35" fmla="*/ 3519055 w 5270074"/>
                <a:gd name="connsiteY35" fmla="*/ 133310 h 1044752"/>
                <a:gd name="connsiteX36" fmla="*/ 3556000 w 5270074"/>
                <a:gd name="connsiteY36" fmla="*/ 124074 h 1044752"/>
                <a:gd name="connsiteX37" fmla="*/ 3583710 w 5270074"/>
                <a:gd name="connsiteY37" fmla="*/ 114838 h 1044752"/>
                <a:gd name="connsiteX38" fmla="*/ 3620655 w 5270074"/>
                <a:gd name="connsiteY38" fmla="*/ 105601 h 1044752"/>
                <a:gd name="connsiteX39" fmla="*/ 3648364 w 5270074"/>
                <a:gd name="connsiteY39" fmla="*/ 96365 h 1044752"/>
                <a:gd name="connsiteX40" fmla="*/ 3694546 w 5270074"/>
                <a:gd name="connsiteY40" fmla="*/ 87128 h 1044752"/>
                <a:gd name="connsiteX41" fmla="*/ 3749964 w 5270074"/>
                <a:gd name="connsiteY41" fmla="*/ 68656 h 1044752"/>
                <a:gd name="connsiteX42" fmla="*/ 3777673 w 5270074"/>
                <a:gd name="connsiteY42" fmla="*/ 59419 h 1044752"/>
                <a:gd name="connsiteX43" fmla="*/ 3860800 w 5270074"/>
                <a:gd name="connsiteY43" fmla="*/ 50183 h 1044752"/>
                <a:gd name="connsiteX44" fmla="*/ 3934691 w 5270074"/>
                <a:gd name="connsiteY44" fmla="*/ 59419 h 1044752"/>
                <a:gd name="connsiteX45" fmla="*/ 3971637 w 5270074"/>
                <a:gd name="connsiteY45" fmla="*/ 68656 h 1044752"/>
                <a:gd name="connsiteX46" fmla="*/ 3999346 w 5270074"/>
                <a:gd name="connsiteY46" fmla="*/ 105601 h 1044752"/>
                <a:gd name="connsiteX47" fmla="*/ 4027055 w 5270074"/>
                <a:gd name="connsiteY47" fmla="*/ 124074 h 1044752"/>
                <a:gd name="connsiteX48" fmla="*/ 4082473 w 5270074"/>
                <a:gd name="connsiteY48" fmla="*/ 161019 h 1044752"/>
                <a:gd name="connsiteX49" fmla="*/ 4137891 w 5270074"/>
                <a:gd name="connsiteY49" fmla="*/ 207201 h 1044752"/>
                <a:gd name="connsiteX50" fmla="*/ 4184073 w 5270074"/>
                <a:gd name="connsiteY50" fmla="*/ 253383 h 1044752"/>
                <a:gd name="connsiteX51" fmla="*/ 4193310 w 5270074"/>
                <a:gd name="connsiteY51" fmla="*/ 281092 h 1044752"/>
                <a:gd name="connsiteX52" fmla="*/ 4221019 w 5270074"/>
                <a:gd name="connsiteY52" fmla="*/ 290328 h 1044752"/>
                <a:gd name="connsiteX53" fmla="*/ 4248728 w 5270074"/>
                <a:gd name="connsiteY53" fmla="*/ 308801 h 1044752"/>
                <a:gd name="connsiteX54" fmla="*/ 4276437 w 5270074"/>
                <a:gd name="connsiteY54" fmla="*/ 318038 h 1044752"/>
                <a:gd name="connsiteX55" fmla="*/ 4304146 w 5270074"/>
                <a:gd name="connsiteY55" fmla="*/ 336510 h 1044752"/>
                <a:gd name="connsiteX56" fmla="*/ 4396510 w 5270074"/>
                <a:gd name="connsiteY56" fmla="*/ 364219 h 1044752"/>
                <a:gd name="connsiteX57" fmla="*/ 4424219 w 5270074"/>
                <a:gd name="connsiteY57" fmla="*/ 354983 h 1044752"/>
                <a:gd name="connsiteX58" fmla="*/ 4433455 w 5270074"/>
                <a:gd name="connsiteY58" fmla="*/ 382692 h 1044752"/>
                <a:gd name="connsiteX59" fmla="*/ 4627419 w 5270074"/>
                <a:gd name="connsiteY59" fmla="*/ 354983 h 1044752"/>
                <a:gd name="connsiteX60" fmla="*/ 4812146 w 5270074"/>
                <a:gd name="connsiteY60" fmla="*/ 290328 h 1044752"/>
                <a:gd name="connsiteX61" fmla="*/ 4895273 w 5270074"/>
                <a:gd name="connsiteY61" fmla="*/ 262619 h 1044752"/>
                <a:gd name="connsiteX62" fmla="*/ 4950691 w 5270074"/>
                <a:gd name="connsiteY62" fmla="*/ 216438 h 1044752"/>
                <a:gd name="connsiteX63" fmla="*/ 5006110 w 5270074"/>
                <a:gd name="connsiteY63" fmla="*/ 179492 h 1044752"/>
                <a:gd name="connsiteX64" fmla="*/ 5080000 w 5270074"/>
                <a:gd name="connsiteY64" fmla="*/ 142547 h 1044752"/>
                <a:gd name="connsiteX65" fmla="*/ 5163128 w 5270074"/>
                <a:gd name="connsiteY65" fmla="*/ 124074 h 1044752"/>
                <a:gd name="connsiteX66" fmla="*/ 5226916 w 5270074"/>
                <a:gd name="connsiteY66" fmla="*/ 99034 h 1044752"/>
                <a:gd name="connsiteX67" fmla="*/ 5247193 w 5270074"/>
                <a:gd name="connsiteY67" fmla="*/ 237580 h 1044752"/>
                <a:gd name="connsiteX68" fmla="*/ 5249863 w 5270074"/>
                <a:gd name="connsiteY68" fmla="*/ 818894 h 1044752"/>
                <a:gd name="connsiteX69" fmla="*/ 5252822 w 5270074"/>
                <a:gd name="connsiteY69" fmla="*/ 1020290 h 1044752"/>
                <a:gd name="connsiteX70" fmla="*/ 5269778 w 5270074"/>
                <a:gd name="connsiteY70" fmla="*/ 1019713 h 1044752"/>
                <a:gd name="connsiteX71" fmla="*/ 3747657 w 5270074"/>
                <a:gd name="connsiteY71" fmla="*/ 1044752 h 1044752"/>
                <a:gd name="connsiteX72" fmla="*/ 2976132 w 5270074"/>
                <a:gd name="connsiteY72" fmla="*/ 1044752 h 1044752"/>
                <a:gd name="connsiteX73" fmla="*/ 0 w 5270074"/>
                <a:gd name="connsiteY73"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775855 w 5270074"/>
                <a:gd name="connsiteY6" fmla="*/ 234910 h 1044752"/>
                <a:gd name="connsiteX7" fmla="*/ 822037 w 5270074"/>
                <a:gd name="connsiteY7" fmla="*/ 225674 h 1044752"/>
                <a:gd name="connsiteX8" fmla="*/ 849746 w 5270074"/>
                <a:gd name="connsiteY8" fmla="*/ 216438 h 1044752"/>
                <a:gd name="connsiteX9" fmla="*/ 905164 w 5270074"/>
                <a:gd name="connsiteY9" fmla="*/ 188728 h 1044752"/>
                <a:gd name="connsiteX10" fmla="*/ 932873 w 5270074"/>
                <a:gd name="connsiteY10" fmla="*/ 170256 h 1044752"/>
                <a:gd name="connsiteX11" fmla="*/ 969819 w 5270074"/>
                <a:gd name="connsiteY11" fmla="*/ 161019 h 1044752"/>
                <a:gd name="connsiteX12" fmla="*/ 1025237 w 5270074"/>
                <a:gd name="connsiteY12" fmla="*/ 142547 h 1044752"/>
                <a:gd name="connsiteX13" fmla="*/ 1052946 w 5270074"/>
                <a:gd name="connsiteY13" fmla="*/ 124074 h 1044752"/>
                <a:gd name="connsiteX14" fmla="*/ 1145310 w 5270074"/>
                <a:gd name="connsiteY14" fmla="*/ 96365 h 1044752"/>
                <a:gd name="connsiteX15" fmla="*/ 1209964 w 5270074"/>
                <a:gd name="connsiteY15" fmla="*/ 87128 h 1044752"/>
                <a:gd name="connsiteX16" fmla="*/ 1461657 w 5270074"/>
                <a:gd name="connsiteY16" fmla="*/ 0 h 1044752"/>
                <a:gd name="connsiteX17" fmla="*/ 1754910 w 5270074"/>
                <a:gd name="connsiteY17" fmla="*/ 96365 h 1044752"/>
                <a:gd name="connsiteX18" fmla="*/ 1884219 w 5270074"/>
                <a:gd name="connsiteY18" fmla="*/ 114838 h 1044752"/>
                <a:gd name="connsiteX19" fmla="*/ 1976582 w 5270074"/>
                <a:gd name="connsiteY19" fmla="*/ 151783 h 1044752"/>
                <a:gd name="connsiteX20" fmla="*/ 2050473 w 5270074"/>
                <a:gd name="connsiteY20" fmla="*/ 188728 h 1044752"/>
                <a:gd name="connsiteX21" fmla="*/ 2179782 w 5270074"/>
                <a:gd name="connsiteY21" fmla="*/ 262619 h 1044752"/>
                <a:gd name="connsiteX22" fmla="*/ 2207491 w 5270074"/>
                <a:gd name="connsiteY22" fmla="*/ 281092 h 1044752"/>
                <a:gd name="connsiteX23" fmla="*/ 2235200 w 5270074"/>
                <a:gd name="connsiteY23" fmla="*/ 299565 h 1044752"/>
                <a:gd name="connsiteX24" fmla="*/ 2426566 w 5270074"/>
                <a:gd name="connsiteY24" fmla="*/ 489850 h 1044752"/>
                <a:gd name="connsiteX25" fmla="*/ 2789960 w 5270074"/>
                <a:gd name="connsiteY25" fmla="*/ 569538 h 1044752"/>
                <a:gd name="connsiteX26" fmla="*/ 2930237 w 5270074"/>
                <a:gd name="connsiteY26" fmla="*/ 451793 h 1044752"/>
                <a:gd name="connsiteX27" fmla="*/ 3054639 w 5270074"/>
                <a:gd name="connsiteY27" fmla="*/ 346858 h 1044752"/>
                <a:gd name="connsiteX28" fmla="*/ 3214255 w 5270074"/>
                <a:gd name="connsiteY28" fmla="*/ 234910 h 1044752"/>
                <a:gd name="connsiteX29" fmla="*/ 3269673 w 5270074"/>
                <a:gd name="connsiteY29" fmla="*/ 216438 h 1044752"/>
                <a:gd name="connsiteX30" fmla="*/ 3343564 w 5270074"/>
                <a:gd name="connsiteY30" fmla="*/ 197965 h 1044752"/>
                <a:gd name="connsiteX31" fmla="*/ 3389746 w 5270074"/>
                <a:gd name="connsiteY31" fmla="*/ 179492 h 1044752"/>
                <a:gd name="connsiteX32" fmla="*/ 3417455 w 5270074"/>
                <a:gd name="connsiteY32" fmla="*/ 170256 h 1044752"/>
                <a:gd name="connsiteX33" fmla="*/ 3491346 w 5270074"/>
                <a:gd name="connsiteY33" fmla="*/ 151783 h 1044752"/>
                <a:gd name="connsiteX34" fmla="*/ 3519055 w 5270074"/>
                <a:gd name="connsiteY34" fmla="*/ 133310 h 1044752"/>
                <a:gd name="connsiteX35" fmla="*/ 3556000 w 5270074"/>
                <a:gd name="connsiteY35" fmla="*/ 124074 h 1044752"/>
                <a:gd name="connsiteX36" fmla="*/ 3583710 w 5270074"/>
                <a:gd name="connsiteY36" fmla="*/ 114838 h 1044752"/>
                <a:gd name="connsiteX37" fmla="*/ 3620655 w 5270074"/>
                <a:gd name="connsiteY37" fmla="*/ 105601 h 1044752"/>
                <a:gd name="connsiteX38" fmla="*/ 3648364 w 5270074"/>
                <a:gd name="connsiteY38" fmla="*/ 96365 h 1044752"/>
                <a:gd name="connsiteX39" fmla="*/ 3694546 w 5270074"/>
                <a:gd name="connsiteY39" fmla="*/ 87128 h 1044752"/>
                <a:gd name="connsiteX40" fmla="*/ 3749964 w 5270074"/>
                <a:gd name="connsiteY40" fmla="*/ 68656 h 1044752"/>
                <a:gd name="connsiteX41" fmla="*/ 3777673 w 5270074"/>
                <a:gd name="connsiteY41" fmla="*/ 59419 h 1044752"/>
                <a:gd name="connsiteX42" fmla="*/ 3860800 w 5270074"/>
                <a:gd name="connsiteY42" fmla="*/ 50183 h 1044752"/>
                <a:gd name="connsiteX43" fmla="*/ 3934691 w 5270074"/>
                <a:gd name="connsiteY43" fmla="*/ 59419 h 1044752"/>
                <a:gd name="connsiteX44" fmla="*/ 3971637 w 5270074"/>
                <a:gd name="connsiteY44" fmla="*/ 68656 h 1044752"/>
                <a:gd name="connsiteX45" fmla="*/ 3999346 w 5270074"/>
                <a:gd name="connsiteY45" fmla="*/ 105601 h 1044752"/>
                <a:gd name="connsiteX46" fmla="*/ 4027055 w 5270074"/>
                <a:gd name="connsiteY46" fmla="*/ 124074 h 1044752"/>
                <a:gd name="connsiteX47" fmla="*/ 4082473 w 5270074"/>
                <a:gd name="connsiteY47" fmla="*/ 161019 h 1044752"/>
                <a:gd name="connsiteX48" fmla="*/ 4137891 w 5270074"/>
                <a:gd name="connsiteY48" fmla="*/ 207201 h 1044752"/>
                <a:gd name="connsiteX49" fmla="*/ 4184073 w 5270074"/>
                <a:gd name="connsiteY49" fmla="*/ 253383 h 1044752"/>
                <a:gd name="connsiteX50" fmla="*/ 4193310 w 5270074"/>
                <a:gd name="connsiteY50" fmla="*/ 281092 h 1044752"/>
                <a:gd name="connsiteX51" fmla="*/ 4221019 w 5270074"/>
                <a:gd name="connsiteY51" fmla="*/ 290328 h 1044752"/>
                <a:gd name="connsiteX52" fmla="*/ 4248728 w 5270074"/>
                <a:gd name="connsiteY52" fmla="*/ 308801 h 1044752"/>
                <a:gd name="connsiteX53" fmla="*/ 4276437 w 5270074"/>
                <a:gd name="connsiteY53" fmla="*/ 318038 h 1044752"/>
                <a:gd name="connsiteX54" fmla="*/ 4304146 w 5270074"/>
                <a:gd name="connsiteY54" fmla="*/ 336510 h 1044752"/>
                <a:gd name="connsiteX55" fmla="*/ 4396510 w 5270074"/>
                <a:gd name="connsiteY55" fmla="*/ 364219 h 1044752"/>
                <a:gd name="connsiteX56" fmla="*/ 4424219 w 5270074"/>
                <a:gd name="connsiteY56" fmla="*/ 354983 h 1044752"/>
                <a:gd name="connsiteX57" fmla="*/ 4433455 w 5270074"/>
                <a:gd name="connsiteY57" fmla="*/ 382692 h 1044752"/>
                <a:gd name="connsiteX58" fmla="*/ 4627419 w 5270074"/>
                <a:gd name="connsiteY58" fmla="*/ 354983 h 1044752"/>
                <a:gd name="connsiteX59" fmla="*/ 4812146 w 5270074"/>
                <a:gd name="connsiteY59" fmla="*/ 290328 h 1044752"/>
                <a:gd name="connsiteX60" fmla="*/ 4895273 w 5270074"/>
                <a:gd name="connsiteY60" fmla="*/ 262619 h 1044752"/>
                <a:gd name="connsiteX61" fmla="*/ 4950691 w 5270074"/>
                <a:gd name="connsiteY61" fmla="*/ 216438 h 1044752"/>
                <a:gd name="connsiteX62" fmla="*/ 5006110 w 5270074"/>
                <a:gd name="connsiteY62" fmla="*/ 179492 h 1044752"/>
                <a:gd name="connsiteX63" fmla="*/ 5080000 w 5270074"/>
                <a:gd name="connsiteY63" fmla="*/ 142547 h 1044752"/>
                <a:gd name="connsiteX64" fmla="*/ 5163128 w 5270074"/>
                <a:gd name="connsiteY64" fmla="*/ 124074 h 1044752"/>
                <a:gd name="connsiteX65" fmla="*/ 5226916 w 5270074"/>
                <a:gd name="connsiteY65" fmla="*/ 99034 h 1044752"/>
                <a:gd name="connsiteX66" fmla="*/ 5247193 w 5270074"/>
                <a:gd name="connsiteY66" fmla="*/ 237580 h 1044752"/>
                <a:gd name="connsiteX67" fmla="*/ 5249863 w 5270074"/>
                <a:gd name="connsiteY67" fmla="*/ 818894 h 1044752"/>
                <a:gd name="connsiteX68" fmla="*/ 5252822 w 5270074"/>
                <a:gd name="connsiteY68" fmla="*/ 1020290 h 1044752"/>
                <a:gd name="connsiteX69" fmla="*/ 5269778 w 5270074"/>
                <a:gd name="connsiteY69" fmla="*/ 1019713 h 1044752"/>
                <a:gd name="connsiteX70" fmla="*/ 3747657 w 5270074"/>
                <a:gd name="connsiteY70" fmla="*/ 1044752 h 1044752"/>
                <a:gd name="connsiteX71" fmla="*/ 2976132 w 5270074"/>
                <a:gd name="connsiteY71" fmla="*/ 1044752 h 1044752"/>
                <a:gd name="connsiteX72" fmla="*/ 0 w 5270074"/>
                <a:gd name="connsiteY72"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932873 w 5270074"/>
                <a:gd name="connsiteY9" fmla="*/ 170256 h 1044752"/>
                <a:gd name="connsiteX10" fmla="*/ 969819 w 5270074"/>
                <a:gd name="connsiteY10" fmla="*/ 161019 h 1044752"/>
                <a:gd name="connsiteX11" fmla="*/ 1025237 w 5270074"/>
                <a:gd name="connsiteY11" fmla="*/ 142547 h 1044752"/>
                <a:gd name="connsiteX12" fmla="*/ 1052946 w 5270074"/>
                <a:gd name="connsiteY12" fmla="*/ 124074 h 1044752"/>
                <a:gd name="connsiteX13" fmla="*/ 1145310 w 5270074"/>
                <a:gd name="connsiteY13" fmla="*/ 96365 h 1044752"/>
                <a:gd name="connsiteX14" fmla="*/ 1209964 w 5270074"/>
                <a:gd name="connsiteY14" fmla="*/ 87128 h 1044752"/>
                <a:gd name="connsiteX15" fmla="*/ 1461657 w 5270074"/>
                <a:gd name="connsiteY15" fmla="*/ 0 h 1044752"/>
                <a:gd name="connsiteX16" fmla="*/ 1754910 w 5270074"/>
                <a:gd name="connsiteY16" fmla="*/ 96365 h 1044752"/>
                <a:gd name="connsiteX17" fmla="*/ 1884219 w 5270074"/>
                <a:gd name="connsiteY17" fmla="*/ 114838 h 1044752"/>
                <a:gd name="connsiteX18" fmla="*/ 1976582 w 5270074"/>
                <a:gd name="connsiteY18" fmla="*/ 151783 h 1044752"/>
                <a:gd name="connsiteX19" fmla="*/ 2050473 w 5270074"/>
                <a:gd name="connsiteY19" fmla="*/ 188728 h 1044752"/>
                <a:gd name="connsiteX20" fmla="*/ 2179782 w 5270074"/>
                <a:gd name="connsiteY20" fmla="*/ 262619 h 1044752"/>
                <a:gd name="connsiteX21" fmla="*/ 2207491 w 5270074"/>
                <a:gd name="connsiteY21" fmla="*/ 281092 h 1044752"/>
                <a:gd name="connsiteX22" fmla="*/ 2235200 w 5270074"/>
                <a:gd name="connsiteY22" fmla="*/ 299565 h 1044752"/>
                <a:gd name="connsiteX23" fmla="*/ 2426566 w 5270074"/>
                <a:gd name="connsiteY23" fmla="*/ 489850 h 1044752"/>
                <a:gd name="connsiteX24" fmla="*/ 2789960 w 5270074"/>
                <a:gd name="connsiteY24" fmla="*/ 569538 h 1044752"/>
                <a:gd name="connsiteX25" fmla="*/ 2930237 w 5270074"/>
                <a:gd name="connsiteY25" fmla="*/ 451793 h 1044752"/>
                <a:gd name="connsiteX26" fmla="*/ 3054639 w 5270074"/>
                <a:gd name="connsiteY26" fmla="*/ 346858 h 1044752"/>
                <a:gd name="connsiteX27" fmla="*/ 3214255 w 5270074"/>
                <a:gd name="connsiteY27" fmla="*/ 234910 h 1044752"/>
                <a:gd name="connsiteX28" fmla="*/ 3269673 w 5270074"/>
                <a:gd name="connsiteY28" fmla="*/ 216438 h 1044752"/>
                <a:gd name="connsiteX29" fmla="*/ 3343564 w 5270074"/>
                <a:gd name="connsiteY29" fmla="*/ 197965 h 1044752"/>
                <a:gd name="connsiteX30" fmla="*/ 3389746 w 5270074"/>
                <a:gd name="connsiteY30" fmla="*/ 179492 h 1044752"/>
                <a:gd name="connsiteX31" fmla="*/ 3417455 w 5270074"/>
                <a:gd name="connsiteY31" fmla="*/ 170256 h 1044752"/>
                <a:gd name="connsiteX32" fmla="*/ 3491346 w 5270074"/>
                <a:gd name="connsiteY32" fmla="*/ 151783 h 1044752"/>
                <a:gd name="connsiteX33" fmla="*/ 3519055 w 5270074"/>
                <a:gd name="connsiteY33" fmla="*/ 133310 h 1044752"/>
                <a:gd name="connsiteX34" fmla="*/ 3556000 w 5270074"/>
                <a:gd name="connsiteY34" fmla="*/ 124074 h 1044752"/>
                <a:gd name="connsiteX35" fmla="*/ 3583710 w 5270074"/>
                <a:gd name="connsiteY35" fmla="*/ 114838 h 1044752"/>
                <a:gd name="connsiteX36" fmla="*/ 3620655 w 5270074"/>
                <a:gd name="connsiteY36" fmla="*/ 105601 h 1044752"/>
                <a:gd name="connsiteX37" fmla="*/ 3648364 w 5270074"/>
                <a:gd name="connsiteY37" fmla="*/ 96365 h 1044752"/>
                <a:gd name="connsiteX38" fmla="*/ 3694546 w 5270074"/>
                <a:gd name="connsiteY38" fmla="*/ 87128 h 1044752"/>
                <a:gd name="connsiteX39" fmla="*/ 3749964 w 5270074"/>
                <a:gd name="connsiteY39" fmla="*/ 68656 h 1044752"/>
                <a:gd name="connsiteX40" fmla="*/ 3777673 w 5270074"/>
                <a:gd name="connsiteY40" fmla="*/ 59419 h 1044752"/>
                <a:gd name="connsiteX41" fmla="*/ 3860800 w 5270074"/>
                <a:gd name="connsiteY41" fmla="*/ 50183 h 1044752"/>
                <a:gd name="connsiteX42" fmla="*/ 3934691 w 5270074"/>
                <a:gd name="connsiteY42" fmla="*/ 59419 h 1044752"/>
                <a:gd name="connsiteX43" fmla="*/ 3971637 w 5270074"/>
                <a:gd name="connsiteY43" fmla="*/ 68656 h 1044752"/>
                <a:gd name="connsiteX44" fmla="*/ 3999346 w 5270074"/>
                <a:gd name="connsiteY44" fmla="*/ 105601 h 1044752"/>
                <a:gd name="connsiteX45" fmla="*/ 4027055 w 5270074"/>
                <a:gd name="connsiteY45" fmla="*/ 124074 h 1044752"/>
                <a:gd name="connsiteX46" fmla="*/ 4082473 w 5270074"/>
                <a:gd name="connsiteY46" fmla="*/ 161019 h 1044752"/>
                <a:gd name="connsiteX47" fmla="*/ 4137891 w 5270074"/>
                <a:gd name="connsiteY47" fmla="*/ 207201 h 1044752"/>
                <a:gd name="connsiteX48" fmla="*/ 4184073 w 5270074"/>
                <a:gd name="connsiteY48" fmla="*/ 253383 h 1044752"/>
                <a:gd name="connsiteX49" fmla="*/ 4193310 w 5270074"/>
                <a:gd name="connsiteY49" fmla="*/ 281092 h 1044752"/>
                <a:gd name="connsiteX50" fmla="*/ 4221019 w 5270074"/>
                <a:gd name="connsiteY50" fmla="*/ 290328 h 1044752"/>
                <a:gd name="connsiteX51" fmla="*/ 4248728 w 5270074"/>
                <a:gd name="connsiteY51" fmla="*/ 308801 h 1044752"/>
                <a:gd name="connsiteX52" fmla="*/ 4276437 w 5270074"/>
                <a:gd name="connsiteY52" fmla="*/ 318038 h 1044752"/>
                <a:gd name="connsiteX53" fmla="*/ 4304146 w 5270074"/>
                <a:gd name="connsiteY53" fmla="*/ 336510 h 1044752"/>
                <a:gd name="connsiteX54" fmla="*/ 4396510 w 5270074"/>
                <a:gd name="connsiteY54" fmla="*/ 364219 h 1044752"/>
                <a:gd name="connsiteX55" fmla="*/ 4424219 w 5270074"/>
                <a:gd name="connsiteY55" fmla="*/ 354983 h 1044752"/>
                <a:gd name="connsiteX56" fmla="*/ 4433455 w 5270074"/>
                <a:gd name="connsiteY56" fmla="*/ 382692 h 1044752"/>
                <a:gd name="connsiteX57" fmla="*/ 4627419 w 5270074"/>
                <a:gd name="connsiteY57" fmla="*/ 354983 h 1044752"/>
                <a:gd name="connsiteX58" fmla="*/ 4812146 w 5270074"/>
                <a:gd name="connsiteY58" fmla="*/ 290328 h 1044752"/>
                <a:gd name="connsiteX59" fmla="*/ 4895273 w 5270074"/>
                <a:gd name="connsiteY59" fmla="*/ 262619 h 1044752"/>
                <a:gd name="connsiteX60" fmla="*/ 4950691 w 5270074"/>
                <a:gd name="connsiteY60" fmla="*/ 216438 h 1044752"/>
                <a:gd name="connsiteX61" fmla="*/ 5006110 w 5270074"/>
                <a:gd name="connsiteY61" fmla="*/ 179492 h 1044752"/>
                <a:gd name="connsiteX62" fmla="*/ 5080000 w 5270074"/>
                <a:gd name="connsiteY62" fmla="*/ 142547 h 1044752"/>
                <a:gd name="connsiteX63" fmla="*/ 5163128 w 5270074"/>
                <a:gd name="connsiteY63" fmla="*/ 124074 h 1044752"/>
                <a:gd name="connsiteX64" fmla="*/ 5226916 w 5270074"/>
                <a:gd name="connsiteY64" fmla="*/ 99034 h 1044752"/>
                <a:gd name="connsiteX65" fmla="*/ 5247193 w 5270074"/>
                <a:gd name="connsiteY65" fmla="*/ 237580 h 1044752"/>
                <a:gd name="connsiteX66" fmla="*/ 5249863 w 5270074"/>
                <a:gd name="connsiteY66" fmla="*/ 818894 h 1044752"/>
                <a:gd name="connsiteX67" fmla="*/ 5252822 w 5270074"/>
                <a:gd name="connsiteY67" fmla="*/ 1020290 h 1044752"/>
                <a:gd name="connsiteX68" fmla="*/ 5269778 w 5270074"/>
                <a:gd name="connsiteY68" fmla="*/ 1019713 h 1044752"/>
                <a:gd name="connsiteX69" fmla="*/ 3747657 w 5270074"/>
                <a:gd name="connsiteY69" fmla="*/ 1044752 h 1044752"/>
                <a:gd name="connsiteX70" fmla="*/ 2976132 w 5270074"/>
                <a:gd name="connsiteY70" fmla="*/ 1044752 h 1044752"/>
                <a:gd name="connsiteX71" fmla="*/ 0 w 5270074"/>
                <a:gd name="connsiteY71"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932873 w 5270074"/>
                <a:gd name="connsiteY9" fmla="*/ 170256 h 1044752"/>
                <a:gd name="connsiteX10" fmla="*/ 1025237 w 5270074"/>
                <a:gd name="connsiteY10" fmla="*/ 142547 h 1044752"/>
                <a:gd name="connsiteX11" fmla="*/ 1052946 w 5270074"/>
                <a:gd name="connsiteY11" fmla="*/ 124074 h 1044752"/>
                <a:gd name="connsiteX12" fmla="*/ 1145310 w 5270074"/>
                <a:gd name="connsiteY12" fmla="*/ 96365 h 1044752"/>
                <a:gd name="connsiteX13" fmla="*/ 1209964 w 5270074"/>
                <a:gd name="connsiteY13" fmla="*/ 87128 h 1044752"/>
                <a:gd name="connsiteX14" fmla="*/ 1461657 w 5270074"/>
                <a:gd name="connsiteY14" fmla="*/ 0 h 1044752"/>
                <a:gd name="connsiteX15" fmla="*/ 1754910 w 5270074"/>
                <a:gd name="connsiteY15" fmla="*/ 96365 h 1044752"/>
                <a:gd name="connsiteX16" fmla="*/ 1884219 w 5270074"/>
                <a:gd name="connsiteY16" fmla="*/ 114838 h 1044752"/>
                <a:gd name="connsiteX17" fmla="*/ 1976582 w 5270074"/>
                <a:gd name="connsiteY17" fmla="*/ 151783 h 1044752"/>
                <a:gd name="connsiteX18" fmla="*/ 2050473 w 5270074"/>
                <a:gd name="connsiteY18" fmla="*/ 188728 h 1044752"/>
                <a:gd name="connsiteX19" fmla="*/ 2179782 w 5270074"/>
                <a:gd name="connsiteY19" fmla="*/ 262619 h 1044752"/>
                <a:gd name="connsiteX20" fmla="*/ 2207491 w 5270074"/>
                <a:gd name="connsiteY20" fmla="*/ 281092 h 1044752"/>
                <a:gd name="connsiteX21" fmla="*/ 2235200 w 5270074"/>
                <a:gd name="connsiteY21" fmla="*/ 299565 h 1044752"/>
                <a:gd name="connsiteX22" fmla="*/ 2426566 w 5270074"/>
                <a:gd name="connsiteY22" fmla="*/ 489850 h 1044752"/>
                <a:gd name="connsiteX23" fmla="*/ 2789960 w 5270074"/>
                <a:gd name="connsiteY23" fmla="*/ 569538 h 1044752"/>
                <a:gd name="connsiteX24" fmla="*/ 2930237 w 5270074"/>
                <a:gd name="connsiteY24" fmla="*/ 451793 h 1044752"/>
                <a:gd name="connsiteX25" fmla="*/ 3054639 w 5270074"/>
                <a:gd name="connsiteY25" fmla="*/ 346858 h 1044752"/>
                <a:gd name="connsiteX26" fmla="*/ 3214255 w 5270074"/>
                <a:gd name="connsiteY26" fmla="*/ 234910 h 1044752"/>
                <a:gd name="connsiteX27" fmla="*/ 3269673 w 5270074"/>
                <a:gd name="connsiteY27" fmla="*/ 216438 h 1044752"/>
                <a:gd name="connsiteX28" fmla="*/ 3343564 w 5270074"/>
                <a:gd name="connsiteY28" fmla="*/ 197965 h 1044752"/>
                <a:gd name="connsiteX29" fmla="*/ 3389746 w 5270074"/>
                <a:gd name="connsiteY29" fmla="*/ 179492 h 1044752"/>
                <a:gd name="connsiteX30" fmla="*/ 3417455 w 5270074"/>
                <a:gd name="connsiteY30" fmla="*/ 170256 h 1044752"/>
                <a:gd name="connsiteX31" fmla="*/ 3491346 w 5270074"/>
                <a:gd name="connsiteY31" fmla="*/ 151783 h 1044752"/>
                <a:gd name="connsiteX32" fmla="*/ 3519055 w 5270074"/>
                <a:gd name="connsiteY32" fmla="*/ 133310 h 1044752"/>
                <a:gd name="connsiteX33" fmla="*/ 3556000 w 5270074"/>
                <a:gd name="connsiteY33" fmla="*/ 124074 h 1044752"/>
                <a:gd name="connsiteX34" fmla="*/ 3583710 w 5270074"/>
                <a:gd name="connsiteY34" fmla="*/ 114838 h 1044752"/>
                <a:gd name="connsiteX35" fmla="*/ 3620655 w 5270074"/>
                <a:gd name="connsiteY35" fmla="*/ 105601 h 1044752"/>
                <a:gd name="connsiteX36" fmla="*/ 3648364 w 5270074"/>
                <a:gd name="connsiteY36" fmla="*/ 96365 h 1044752"/>
                <a:gd name="connsiteX37" fmla="*/ 3694546 w 5270074"/>
                <a:gd name="connsiteY37" fmla="*/ 87128 h 1044752"/>
                <a:gd name="connsiteX38" fmla="*/ 3749964 w 5270074"/>
                <a:gd name="connsiteY38" fmla="*/ 68656 h 1044752"/>
                <a:gd name="connsiteX39" fmla="*/ 3777673 w 5270074"/>
                <a:gd name="connsiteY39" fmla="*/ 59419 h 1044752"/>
                <a:gd name="connsiteX40" fmla="*/ 3860800 w 5270074"/>
                <a:gd name="connsiteY40" fmla="*/ 50183 h 1044752"/>
                <a:gd name="connsiteX41" fmla="*/ 3934691 w 5270074"/>
                <a:gd name="connsiteY41" fmla="*/ 59419 h 1044752"/>
                <a:gd name="connsiteX42" fmla="*/ 3971637 w 5270074"/>
                <a:gd name="connsiteY42" fmla="*/ 68656 h 1044752"/>
                <a:gd name="connsiteX43" fmla="*/ 3999346 w 5270074"/>
                <a:gd name="connsiteY43" fmla="*/ 105601 h 1044752"/>
                <a:gd name="connsiteX44" fmla="*/ 4027055 w 5270074"/>
                <a:gd name="connsiteY44" fmla="*/ 124074 h 1044752"/>
                <a:gd name="connsiteX45" fmla="*/ 4082473 w 5270074"/>
                <a:gd name="connsiteY45" fmla="*/ 161019 h 1044752"/>
                <a:gd name="connsiteX46" fmla="*/ 4137891 w 5270074"/>
                <a:gd name="connsiteY46" fmla="*/ 207201 h 1044752"/>
                <a:gd name="connsiteX47" fmla="*/ 4184073 w 5270074"/>
                <a:gd name="connsiteY47" fmla="*/ 253383 h 1044752"/>
                <a:gd name="connsiteX48" fmla="*/ 4193310 w 5270074"/>
                <a:gd name="connsiteY48" fmla="*/ 281092 h 1044752"/>
                <a:gd name="connsiteX49" fmla="*/ 4221019 w 5270074"/>
                <a:gd name="connsiteY49" fmla="*/ 290328 h 1044752"/>
                <a:gd name="connsiteX50" fmla="*/ 4248728 w 5270074"/>
                <a:gd name="connsiteY50" fmla="*/ 308801 h 1044752"/>
                <a:gd name="connsiteX51" fmla="*/ 4276437 w 5270074"/>
                <a:gd name="connsiteY51" fmla="*/ 318038 h 1044752"/>
                <a:gd name="connsiteX52" fmla="*/ 4304146 w 5270074"/>
                <a:gd name="connsiteY52" fmla="*/ 336510 h 1044752"/>
                <a:gd name="connsiteX53" fmla="*/ 4396510 w 5270074"/>
                <a:gd name="connsiteY53" fmla="*/ 364219 h 1044752"/>
                <a:gd name="connsiteX54" fmla="*/ 4424219 w 5270074"/>
                <a:gd name="connsiteY54" fmla="*/ 354983 h 1044752"/>
                <a:gd name="connsiteX55" fmla="*/ 4433455 w 5270074"/>
                <a:gd name="connsiteY55" fmla="*/ 382692 h 1044752"/>
                <a:gd name="connsiteX56" fmla="*/ 4627419 w 5270074"/>
                <a:gd name="connsiteY56" fmla="*/ 354983 h 1044752"/>
                <a:gd name="connsiteX57" fmla="*/ 4812146 w 5270074"/>
                <a:gd name="connsiteY57" fmla="*/ 290328 h 1044752"/>
                <a:gd name="connsiteX58" fmla="*/ 4895273 w 5270074"/>
                <a:gd name="connsiteY58" fmla="*/ 262619 h 1044752"/>
                <a:gd name="connsiteX59" fmla="*/ 4950691 w 5270074"/>
                <a:gd name="connsiteY59" fmla="*/ 216438 h 1044752"/>
                <a:gd name="connsiteX60" fmla="*/ 5006110 w 5270074"/>
                <a:gd name="connsiteY60" fmla="*/ 179492 h 1044752"/>
                <a:gd name="connsiteX61" fmla="*/ 5080000 w 5270074"/>
                <a:gd name="connsiteY61" fmla="*/ 142547 h 1044752"/>
                <a:gd name="connsiteX62" fmla="*/ 5163128 w 5270074"/>
                <a:gd name="connsiteY62" fmla="*/ 124074 h 1044752"/>
                <a:gd name="connsiteX63" fmla="*/ 5226916 w 5270074"/>
                <a:gd name="connsiteY63" fmla="*/ 99034 h 1044752"/>
                <a:gd name="connsiteX64" fmla="*/ 5247193 w 5270074"/>
                <a:gd name="connsiteY64" fmla="*/ 237580 h 1044752"/>
                <a:gd name="connsiteX65" fmla="*/ 5249863 w 5270074"/>
                <a:gd name="connsiteY65" fmla="*/ 818894 h 1044752"/>
                <a:gd name="connsiteX66" fmla="*/ 5252822 w 5270074"/>
                <a:gd name="connsiteY66" fmla="*/ 1020290 h 1044752"/>
                <a:gd name="connsiteX67" fmla="*/ 5269778 w 5270074"/>
                <a:gd name="connsiteY67" fmla="*/ 1019713 h 1044752"/>
                <a:gd name="connsiteX68" fmla="*/ 3747657 w 5270074"/>
                <a:gd name="connsiteY68" fmla="*/ 1044752 h 1044752"/>
                <a:gd name="connsiteX69" fmla="*/ 2976132 w 5270074"/>
                <a:gd name="connsiteY69" fmla="*/ 1044752 h 1044752"/>
                <a:gd name="connsiteX70" fmla="*/ 0 w 5270074"/>
                <a:gd name="connsiteY70"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1025237 w 5270074"/>
                <a:gd name="connsiteY9" fmla="*/ 142547 h 1044752"/>
                <a:gd name="connsiteX10" fmla="*/ 1052946 w 5270074"/>
                <a:gd name="connsiteY10" fmla="*/ 124074 h 1044752"/>
                <a:gd name="connsiteX11" fmla="*/ 1145310 w 5270074"/>
                <a:gd name="connsiteY11" fmla="*/ 96365 h 1044752"/>
                <a:gd name="connsiteX12" fmla="*/ 1209964 w 5270074"/>
                <a:gd name="connsiteY12" fmla="*/ 87128 h 1044752"/>
                <a:gd name="connsiteX13" fmla="*/ 1461657 w 5270074"/>
                <a:gd name="connsiteY13" fmla="*/ 0 h 1044752"/>
                <a:gd name="connsiteX14" fmla="*/ 1754910 w 5270074"/>
                <a:gd name="connsiteY14" fmla="*/ 96365 h 1044752"/>
                <a:gd name="connsiteX15" fmla="*/ 1884219 w 5270074"/>
                <a:gd name="connsiteY15" fmla="*/ 114838 h 1044752"/>
                <a:gd name="connsiteX16" fmla="*/ 1976582 w 5270074"/>
                <a:gd name="connsiteY16" fmla="*/ 151783 h 1044752"/>
                <a:gd name="connsiteX17" fmla="*/ 2050473 w 5270074"/>
                <a:gd name="connsiteY17" fmla="*/ 188728 h 1044752"/>
                <a:gd name="connsiteX18" fmla="*/ 2179782 w 5270074"/>
                <a:gd name="connsiteY18" fmla="*/ 262619 h 1044752"/>
                <a:gd name="connsiteX19" fmla="*/ 2207491 w 5270074"/>
                <a:gd name="connsiteY19" fmla="*/ 281092 h 1044752"/>
                <a:gd name="connsiteX20" fmla="*/ 2235200 w 5270074"/>
                <a:gd name="connsiteY20" fmla="*/ 299565 h 1044752"/>
                <a:gd name="connsiteX21" fmla="*/ 2426566 w 5270074"/>
                <a:gd name="connsiteY21" fmla="*/ 489850 h 1044752"/>
                <a:gd name="connsiteX22" fmla="*/ 2789960 w 5270074"/>
                <a:gd name="connsiteY22" fmla="*/ 569538 h 1044752"/>
                <a:gd name="connsiteX23" fmla="*/ 2930237 w 5270074"/>
                <a:gd name="connsiteY23" fmla="*/ 451793 h 1044752"/>
                <a:gd name="connsiteX24" fmla="*/ 3054639 w 5270074"/>
                <a:gd name="connsiteY24" fmla="*/ 346858 h 1044752"/>
                <a:gd name="connsiteX25" fmla="*/ 3214255 w 5270074"/>
                <a:gd name="connsiteY25" fmla="*/ 234910 h 1044752"/>
                <a:gd name="connsiteX26" fmla="*/ 3269673 w 5270074"/>
                <a:gd name="connsiteY26" fmla="*/ 216438 h 1044752"/>
                <a:gd name="connsiteX27" fmla="*/ 3343564 w 5270074"/>
                <a:gd name="connsiteY27" fmla="*/ 197965 h 1044752"/>
                <a:gd name="connsiteX28" fmla="*/ 3389746 w 5270074"/>
                <a:gd name="connsiteY28" fmla="*/ 179492 h 1044752"/>
                <a:gd name="connsiteX29" fmla="*/ 3417455 w 5270074"/>
                <a:gd name="connsiteY29" fmla="*/ 170256 h 1044752"/>
                <a:gd name="connsiteX30" fmla="*/ 3491346 w 5270074"/>
                <a:gd name="connsiteY30" fmla="*/ 151783 h 1044752"/>
                <a:gd name="connsiteX31" fmla="*/ 3519055 w 5270074"/>
                <a:gd name="connsiteY31" fmla="*/ 133310 h 1044752"/>
                <a:gd name="connsiteX32" fmla="*/ 3556000 w 5270074"/>
                <a:gd name="connsiteY32" fmla="*/ 124074 h 1044752"/>
                <a:gd name="connsiteX33" fmla="*/ 3583710 w 5270074"/>
                <a:gd name="connsiteY33" fmla="*/ 114838 h 1044752"/>
                <a:gd name="connsiteX34" fmla="*/ 3620655 w 5270074"/>
                <a:gd name="connsiteY34" fmla="*/ 105601 h 1044752"/>
                <a:gd name="connsiteX35" fmla="*/ 3648364 w 5270074"/>
                <a:gd name="connsiteY35" fmla="*/ 96365 h 1044752"/>
                <a:gd name="connsiteX36" fmla="*/ 3694546 w 5270074"/>
                <a:gd name="connsiteY36" fmla="*/ 87128 h 1044752"/>
                <a:gd name="connsiteX37" fmla="*/ 3749964 w 5270074"/>
                <a:gd name="connsiteY37" fmla="*/ 68656 h 1044752"/>
                <a:gd name="connsiteX38" fmla="*/ 3777673 w 5270074"/>
                <a:gd name="connsiteY38" fmla="*/ 59419 h 1044752"/>
                <a:gd name="connsiteX39" fmla="*/ 3860800 w 5270074"/>
                <a:gd name="connsiteY39" fmla="*/ 50183 h 1044752"/>
                <a:gd name="connsiteX40" fmla="*/ 3934691 w 5270074"/>
                <a:gd name="connsiteY40" fmla="*/ 59419 h 1044752"/>
                <a:gd name="connsiteX41" fmla="*/ 3971637 w 5270074"/>
                <a:gd name="connsiteY41" fmla="*/ 68656 h 1044752"/>
                <a:gd name="connsiteX42" fmla="*/ 3999346 w 5270074"/>
                <a:gd name="connsiteY42" fmla="*/ 105601 h 1044752"/>
                <a:gd name="connsiteX43" fmla="*/ 4027055 w 5270074"/>
                <a:gd name="connsiteY43" fmla="*/ 124074 h 1044752"/>
                <a:gd name="connsiteX44" fmla="*/ 4082473 w 5270074"/>
                <a:gd name="connsiteY44" fmla="*/ 161019 h 1044752"/>
                <a:gd name="connsiteX45" fmla="*/ 4137891 w 5270074"/>
                <a:gd name="connsiteY45" fmla="*/ 207201 h 1044752"/>
                <a:gd name="connsiteX46" fmla="*/ 4184073 w 5270074"/>
                <a:gd name="connsiteY46" fmla="*/ 253383 h 1044752"/>
                <a:gd name="connsiteX47" fmla="*/ 4193310 w 5270074"/>
                <a:gd name="connsiteY47" fmla="*/ 281092 h 1044752"/>
                <a:gd name="connsiteX48" fmla="*/ 4221019 w 5270074"/>
                <a:gd name="connsiteY48" fmla="*/ 290328 h 1044752"/>
                <a:gd name="connsiteX49" fmla="*/ 4248728 w 5270074"/>
                <a:gd name="connsiteY49" fmla="*/ 308801 h 1044752"/>
                <a:gd name="connsiteX50" fmla="*/ 4276437 w 5270074"/>
                <a:gd name="connsiteY50" fmla="*/ 318038 h 1044752"/>
                <a:gd name="connsiteX51" fmla="*/ 4304146 w 5270074"/>
                <a:gd name="connsiteY51" fmla="*/ 336510 h 1044752"/>
                <a:gd name="connsiteX52" fmla="*/ 4396510 w 5270074"/>
                <a:gd name="connsiteY52" fmla="*/ 364219 h 1044752"/>
                <a:gd name="connsiteX53" fmla="*/ 4424219 w 5270074"/>
                <a:gd name="connsiteY53" fmla="*/ 354983 h 1044752"/>
                <a:gd name="connsiteX54" fmla="*/ 4433455 w 5270074"/>
                <a:gd name="connsiteY54" fmla="*/ 382692 h 1044752"/>
                <a:gd name="connsiteX55" fmla="*/ 4627419 w 5270074"/>
                <a:gd name="connsiteY55" fmla="*/ 354983 h 1044752"/>
                <a:gd name="connsiteX56" fmla="*/ 4812146 w 5270074"/>
                <a:gd name="connsiteY56" fmla="*/ 290328 h 1044752"/>
                <a:gd name="connsiteX57" fmla="*/ 4895273 w 5270074"/>
                <a:gd name="connsiteY57" fmla="*/ 262619 h 1044752"/>
                <a:gd name="connsiteX58" fmla="*/ 4950691 w 5270074"/>
                <a:gd name="connsiteY58" fmla="*/ 216438 h 1044752"/>
                <a:gd name="connsiteX59" fmla="*/ 5006110 w 5270074"/>
                <a:gd name="connsiteY59" fmla="*/ 179492 h 1044752"/>
                <a:gd name="connsiteX60" fmla="*/ 5080000 w 5270074"/>
                <a:gd name="connsiteY60" fmla="*/ 142547 h 1044752"/>
                <a:gd name="connsiteX61" fmla="*/ 5163128 w 5270074"/>
                <a:gd name="connsiteY61" fmla="*/ 124074 h 1044752"/>
                <a:gd name="connsiteX62" fmla="*/ 5226916 w 5270074"/>
                <a:gd name="connsiteY62" fmla="*/ 99034 h 1044752"/>
                <a:gd name="connsiteX63" fmla="*/ 5247193 w 5270074"/>
                <a:gd name="connsiteY63" fmla="*/ 237580 h 1044752"/>
                <a:gd name="connsiteX64" fmla="*/ 5249863 w 5270074"/>
                <a:gd name="connsiteY64" fmla="*/ 818894 h 1044752"/>
                <a:gd name="connsiteX65" fmla="*/ 5252822 w 5270074"/>
                <a:gd name="connsiteY65" fmla="*/ 1020290 h 1044752"/>
                <a:gd name="connsiteX66" fmla="*/ 5269778 w 5270074"/>
                <a:gd name="connsiteY66" fmla="*/ 1019713 h 1044752"/>
                <a:gd name="connsiteX67" fmla="*/ 3747657 w 5270074"/>
                <a:gd name="connsiteY67" fmla="*/ 1044752 h 1044752"/>
                <a:gd name="connsiteX68" fmla="*/ 2976132 w 5270074"/>
                <a:gd name="connsiteY68" fmla="*/ 1044752 h 1044752"/>
                <a:gd name="connsiteX69" fmla="*/ 0 w 5270074"/>
                <a:gd name="connsiteY69"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1025237 w 5270074"/>
                <a:gd name="connsiteY9" fmla="*/ 142547 h 1044752"/>
                <a:gd name="connsiteX10" fmla="*/ 1145310 w 5270074"/>
                <a:gd name="connsiteY10" fmla="*/ 96365 h 1044752"/>
                <a:gd name="connsiteX11" fmla="*/ 1209964 w 5270074"/>
                <a:gd name="connsiteY11" fmla="*/ 87128 h 1044752"/>
                <a:gd name="connsiteX12" fmla="*/ 1461657 w 5270074"/>
                <a:gd name="connsiteY12" fmla="*/ 0 h 1044752"/>
                <a:gd name="connsiteX13" fmla="*/ 1754910 w 5270074"/>
                <a:gd name="connsiteY13" fmla="*/ 96365 h 1044752"/>
                <a:gd name="connsiteX14" fmla="*/ 1884219 w 5270074"/>
                <a:gd name="connsiteY14" fmla="*/ 114838 h 1044752"/>
                <a:gd name="connsiteX15" fmla="*/ 1976582 w 5270074"/>
                <a:gd name="connsiteY15" fmla="*/ 151783 h 1044752"/>
                <a:gd name="connsiteX16" fmla="*/ 2050473 w 5270074"/>
                <a:gd name="connsiteY16" fmla="*/ 188728 h 1044752"/>
                <a:gd name="connsiteX17" fmla="*/ 2179782 w 5270074"/>
                <a:gd name="connsiteY17" fmla="*/ 262619 h 1044752"/>
                <a:gd name="connsiteX18" fmla="*/ 2207491 w 5270074"/>
                <a:gd name="connsiteY18" fmla="*/ 281092 h 1044752"/>
                <a:gd name="connsiteX19" fmla="*/ 2235200 w 5270074"/>
                <a:gd name="connsiteY19" fmla="*/ 299565 h 1044752"/>
                <a:gd name="connsiteX20" fmla="*/ 2426566 w 5270074"/>
                <a:gd name="connsiteY20" fmla="*/ 489850 h 1044752"/>
                <a:gd name="connsiteX21" fmla="*/ 2789960 w 5270074"/>
                <a:gd name="connsiteY21" fmla="*/ 569538 h 1044752"/>
                <a:gd name="connsiteX22" fmla="*/ 2930237 w 5270074"/>
                <a:gd name="connsiteY22" fmla="*/ 451793 h 1044752"/>
                <a:gd name="connsiteX23" fmla="*/ 3054639 w 5270074"/>
                <a:gd name="connsiteY23" fmla="*/ 346858 h 1044752"/>
                <a:gd name="connsiteX24" fmla="*/ 3214255 w 5270074"/>
                <a:gd name="connsiteY24" fmla="*/ 234910 h 1044752"/>
                <a:gd name="connsiteX25" fmla="*/ 3269673 w 5270074"/>
                <a:gd name="connsiteY25" fmla="*/ 216438 h 1044752"/>
                <a:gd name="connsiteX26" fmla="*/ 3343564 w 5270074"/>
                <a:gd name="connsiteY26" fmla="*/ 197965 h 1044752"/>
                <a:gd name="connsiteX27" fmla="*/ 3389746 w 5270074"/>
                <a:gd name="connsiteY27" fmla="*/ 179492 h 1044752"/>
                <a:gd name="connsiteX28" fmla="*/ 3417455 w 5270074"/>
                <a:gd name="connsiteY28" fmla="*/ 170256 h 1044752"/>
                <a:gd name="connsiteX29" fmla="*/ 3491346 w 5270074"/>
                <a:gd name="connsiteY29" fmla="*/ 151783 h 1044752"/>
                <a:gd name="connsiteX30" fmla="*/ 3519055 w 5270074"/>
                <a:gd name="connsiteY30" fmla="*/ 133310 h 1044752"/>
                <a:gd name="connsiteX31" fmla="*/ 3556000 w 5270074"/>
                <a:gd name="connsiteY31" fmla="*/ 124074 h 1044752"/>
                <a:gd name="connsiteX32" fmla="*/ 3583710 w 5270074"/>
                <a:gd name="connsiteY32" fmla="*/ 114838 h 1044752"/>
                <a:gd name="connsiteX33" fmla="*/ 3620655 w 5270074"/>
                <a:gd name="connsiteY33" fmla="*/ 105601 h 1044752"/>
                <a:gd name="connsiteX34" fmla="*/ 3648364 w 5270074"/>
                <a:gd name="connsiteY34" fmla="*/ 96365 h 1044752"/>
                <a:gd name="connsiteX35" fmla="*/ 3694546 w 5270074"/>
                <a:gd name="connsiteY35" fmla="*/ 87128 h 1044752"/>
                <a:gd name="connsiteX36" fmla="*/ 3749964 w 5270074"/>
                <a:gd name="connsiteY36" fmla="*/ 68656 h 1044752"/>
                <a:gd name="connsiteX37" fmla="*/ 3777673 w 5270074"/>
                <a:gd name="connsiteY37" fmla="*/ 59419 h 1044752"/>
                <a:gd name="connsiteX38" fmla="*/ 3860800 w 5270074"/>
                <a:gd name="connsiteY38" fmla="*/ 50183 h 1044752"/>
                <a:gd name="connsiteX39" fmla="*/ 3934691 w 5270074"/>
                <a:gd name="connsiteY39" fmla="*/ 59419 h 1044752"/>
                <a:gd name="connsiteX40" fmla="*/ 3971637 w 5270074"/>
                <a:gd name="connsiteY40" fmla="*/ 68656 h 1044752"/>
                <a:gd name="connsiteX41" fmla="*/ 3999346 w 5270074"/>
                <a:gd name="connsiteY41" fmla="*/ 105601 h 1044752"/>
                <a:gd name="connsiteX42" fmla="*/ 4027055 w 5270074"/>
                <a:gd name="connsiteY42" fmla="*/ 124074 h 1044752"/>
                <a:gd name="connsiteX43" fmla="*/ 4082473 w 5270074"/>
                <a:gd name="connsiteY43" fmla="*/ 161019 h 1044752"/>
                <a:gd name="connsiteX44" fmla="*/ 4137891 w 5270074"/>
                <a:gd name="connsiteY44" fmla="*/ 207201 h 1044752"/>
                <a:gd name="connsiteX45" fmla="*/ 4184073 w 5270074"/>
                <a:gd name="connsiteY45" fmla="*/ 253383 h 1044752"/>
                <a:gd name="connsiteX46" fmla="*/ 4193310 w 5270074"/>
                <a:gd name="connsiteY46" fmla="*/ 281092 h 1044752"/>
                <a:gd name="connsiteX47" fmla="*/ 4221019 w 5270074"/>
                <a:gd name="connsiteY47" fmla="*/ 290328 h 1044752"/>
                <a:gd name="connsiteX48" fmla="*/ 4248728 w 5270074"/>
                <a:gd name="connsiteY48" fmla="*/ 308801 h 1044752"/>
                <a:gd name="connsiteX49" fmla="*/ 4276437 w 5270074"/>
                <a:gd name="connsiteY49" fmla="*/ 318038 h 1044752"/>
                <a:gd name="connsiteX50" fmla="*/ 4304146 w 5270074"/>
                <a:gd name="connsiteY50" fmla="*/ 336510 h 1044752"/>
                <a:gd name="connsiteX51" fmla="*/ 4396510 w 5270074"/>
                <a:gd name="connsiteY51" fmla="*/ 364219 h 1044752"/>
                <a:gd name="connsiteX52" fmla="*/ 4424219 w 5270074"/>
                <a:gd name="connsiteY52" fmla="*/ 354983 h 1044752"/>
                <a:gd name="connsiteX53" fmla="*/ 4433455 w 5270074"/>
                <a:gd name="connsiteY53" fmla="*/ 382692 h 1044752"/>
                <a:gd name="connsiteX54" fmla="*/ 4627419 w 5270074"/>
                <a:gd name="connsiteY54" fmla="*/ 354983 h 1044752"/>
                <a:gd name="connsiteX55" fmla="*/ 4812146 w 5270074"/>
                <a:gd name="connsiteY55" fmla="*/ 290328 h 1044752"/>
                <a:gd name="connsiteX56" fmla="*/ 4895273 w 5270074"/>
                <a:gd name="connsiteY56" fmla="*/ 262619 h 1044752"/>
                <a:gd name="connsiteX57" fmla="*/ 4950691 w 5270074"/>
                <a:gd name="connsiteY57" fmla="*/ 216438 h 1044752"/>
                <a:gd name="connsiteX58" fmla="*/ 5006110 w 5270074"/>
                <a:gd name="connsiteY58" fmla="*/ 179492 h 1044752"/>
                <a:gd name="connsiteX59" fmla="*/ 5080000 w 5270074"/>
                <a:gd name="connsiteY59" fmla="*/ 142547 h 1044752"/>
                <a:gd name="connsiteX60" fmla="*/ 5163128 w 5270074"/>
                <a:gd name="connsiteY60" fmla="*/ 124074 h 1044752"/>
                <a:gd name="connsiteX61" fmla="*/ 5226916 w 5270074"/>
                <a:gd name="connsiteY61" fmla="*/ 99034 h 1044752"/>
                <a:gd name="connsiteX62" fmla="*/ 5247193 w 5270074"/>
                <a:gd name="connsiteY62" fmla="*/ 237580 h 1044752"/>
                <a:gd name="connsiteX63" fmla="*/ 5249863 w 5270074"/>
                <a:gd name="connsiteY63" fmla="*/ 818894 h 1044752"/>
                <a:gd name="connsiteX64" fmla="*/ 5252822 w 5270074"/>
                <a:gd name="connsiteY64" fmla="*/ 1020290 h 1044752"/>
                <a:gd name="connsiteX65" fmla="*/ 5269778 w 5270074"/>
                <a:gd name="connsiteY65" fmla="*/ 1019713 h 1044752"/>
                <a:gd name="connsiteX66" fmla="*/ 3747657 w 5270074"/>
                <a:gd name="connsiteY66" fmla="*/ 1044752 h 1044752"/>
                <a:gd name="connsiteX67" fmla="*/ 2976132 w 5270074"/>
                <a:gd name="connsiteY67" fmla="*/ 1044752 h 1044752"/>
                <a:gd name="connsiteX68" fmla="*/ 0 w 5270074"/>
                <a:gd name="connsiteY68"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1025237 w 5270074"/>
                <a:gd name="connsiteY9" fmla="*/ 142547 h 1044752"/>
                <a:gd name="connsiteX10" fmla="*/ 1209964 w 5270074"/>
                <a:gd name="connsiteY10" fmla="*/ 87128 h 1044752"/>
                <a:gd name="connsiteX11" fmla="*/ 1461657 w 5270074"/>
                <a:gd name="connsiteY11" fmla="*/ 0 h 1044752"/>
                <a:gd name="connsiteX12" fmla="*/ 1754910 w 5270074"/>
                <a:gd name="connsiteY12" fmla="*/ 96365 h 1044752"/>
                <a:gd name="connsiteX13" fmla="*/ 1884219 w 5270074"/>
                <a:gd name="connsiteY13" fmla="*/ 114838 h 1044752"/>
                <a:gd name="connsiteX14" fmla="*/ 1976582 w 5270074"/>
                <a:gd name="connsiteY14" fmla="*/ 151783 h 1044752"/>
                <a:gd name="connsiteX15" fmla="*/ 2050473 w 5270074"/>
                <a:gd name="connsiteY15" fmla="*/ 188728 h 1044752"/>
                <a:gd name="connsiteX16" fmla="*/ 2179782 w 5270074"/>
                <a:gd name="connsiteY16" fmla="*/ 262619 h 1044752"/>
                <a:gd name="connsiteX17" fmla="*/ 2207491 w 5270074"/>
                <a:gd name="connsiteY17" fmla="*/ 281092 h 1044752"/>
                <a:gd name="connsiteX18" fmla="*/ 2235200 w 5270074"/>
                <a:gd name="connsiteY18" fmla="*/ 299565 h 1044752"/>
                <a:gd name="connsiteX19" fmla="*/ 2426566 w 5270074"/>
                <a:gd name="connsiteY19" fmla="*/ 489850 h 1044752"/>
                <a:gd name="connsiteX20" fmla="*/ 2789960 w 5270074"/>
                <a:gd name="connsiteY20" fmla="*/ 569538 h 1044752"/>
                <a:gd name="connsiteX21" fmla="*/ 2930237 w 5270074"/>
                <a:gd name="connsiteY21" fmla="*/ 451793 h 1044752"/>
                <a:gd name="connsiteX22" fmla="*/ 3054639 w 5270074"/>
                <a:gd name="connsiteY22" fmla="*/ 346858 h 1044752"/>
                <a:gd name="connsiteX23" fmla="*/ 3214255 w 5270074"/>
                <a:gd name="connsiteY23" fmla="*/ 234910 h 1044752"/>
                <a:gd name="connsiteX24" fmla="*/ 3269673 w 5270074"/>
                <a:gd name="connsiteY24" fmla="*/ 216438 h 1044752"/>
                <a:gd name="connsiteX25" fmla="*/ 3343564 w 5270074"/>
                <a:gd name="connsiteY25" fmla="*/ 197965 h 1044752"/>
                <a:gd name="connsiteX26" fmla="*/ 3389746 w 5270074"/>
                <a:gd name="connsiteY26" fmla="*/ 179492 h 1044752"/>
                <a:gd name="connsiteX27" fmla="*/ 3417455 w 5270074"/>
                <a:gd name="connsiteY27" fmla="*/ 170256 h 1044752"/>
                <a:gd name="connsiteX28" fmla="*/ 3491346 w 5270074"/>
                <a:gd name="connsiteY28" fmla="*/ 151783 h 1044752"/>
                <a:gd name="connsiteX29" fmla="*/ 3519055 w 5270074"/>
                <a:gd name="connsiteY29" fmla="*/ 133310 h 1044752"/>
                <a:gd name="connsiteX30" fmla="*/ 3556000 w 5270074"/>
                <a:gd name="connsiteY30" fmla="*/ 124074 h 1044752"/>
                <a:gd name="connsiteX31" fmla="*/ 3583710 w 5270074"/>
                <a:gd name="connsiteY31" fmla="*/ 114838 h 1044752"/>
                <a:gd name="connsiteX32" fmla="*/ 3620655 w 5270074"/>
                <a:gd name="connsiteY32" fmla="*/ 105601 h 1044752"/>
                <a:gd name="connsiteX33" fmla="*/ 3648364 w 5270074"/>
                <a:gd name="connsiteY33" fmla="*/ 96365 h 1044752"/>
                <a:gd name="connsiteX34" fmla="*/ 3694546 w 5270074"/>
                <a:gd name="connsiteY34" fmla="*/ 87128 h 1044752"/>
                <a:gd name="connsiteX35" fmla="*/ 3749964 w 5270074"/>
                <a:gd name="connsiteY35" fmla="*/ 68656 h 1044752"/>
                <a:gd name="connsiteX36" fmla="*/ 3777673 w 5270074"/>
                <a:gd name="connsiteY36" fmla="*/ 59419 h 1044752"/>
                <a:gd name="connsiteX37" fmla="*/ 3860800 w 5270074"/>
                <a:gd name="connsiteY37" fmla="*/ 50183 h 1044752"/>
                <a:gd name="connsiteX38" fmla="*/ 3934691 w 5270074"/>
                <a:gd name="connsiteY38" fmla="*/ 59419 h 1044752"/>
                <a:gd name="connsiteX39" fmla="*/ 3971637 w 5270074"/>
                <a:gd name="connsiteY39" fmla="*/ 68656 h 1044752"/>
                <a:gd name="connsiteX40" fmla="*/ 3999346 w 5270074"/>
                <a:gd name="connsiteY40" fmla="*/ 105601 h 1044752"/>
                <a:gd name="connsiteX41" fmla="*/ 4027055 w 5270074"/>
                <a:gd name="connsiteY41" fmla="*/ 124074 h 1044752"/>
                <a:gd name="connsiteX42" fmla="*/ 4082473 w 5270074"/>
                <a:gd name="connsiteY42" fmla="*/ 161019 h 1044752"/>
                <a:gd name="connsiteX43" fmla="*/ 4137891 w 5270074"/>
                <a:gd name="connsiteY43" fmla="*/ 207201 h 1044752"/>
                <a:gd name="connsiteX44" fmla="*/ 4184073 w 5270074"/>
                <a:gd name="connsiteY44" fmla="*/ 253383 h 1044752"/>
                <a:gd name="connsiteX45" fmla="*/ 4193310 w 5270074"/>
                <a:gd name="connsiteY45" fmla="*/ 281092 h 1044752"/>
                <a:gd name="connsiteX46" fmla="*/ 4221019 w 5270074"/>
                <a:gd name="connsiteY46" fmla="*/ 290328 h 1044752"/>
                <a:gd name="connsiteX47" fmla="*/ 4248728 w 5270074"/>
                <a:gd name="connsiteY47" fmla="*/ 308801 h 1044752"/>
                <a:gd name="connsiteX48" fmla="*/ 4276437 w 5270074"/>
                <a:gd name="connsiteY48" fmla="*/ 318038 h 1044752"/>
                <a:gd name="connsiteX49" fmla="*/ 4304146 w 5270074"/>
                <a:gd name="connsiteY49" fmla="*/ 336510 h 1044752"/>
                <a:gd name="connsiteX50" fmla="*/ 4396510 w 5270074"/>
                <a:gd name="connsiteY50" fmla="*/ 364219 h 1044752"/>
                <a:gd name="connsiteX51" fmla="*/ 4424219 w 5270074"/>
                <a:gd name="connsiteY51" fmla="*/ 354983 h 1044752"/>
                <a:gd name="connsiteX52" fmla="*/ 4433455 w 5270074"/>
                <a:gd name="connsiteY52" fmla="*/ 382692 h 1044752"/>
                <a:gd name="connsiteX53" fmla="*/ 4627419 w 5270074"/>
                <a:gd name="connsiteY53" fmla="*/ 354983 h 1044752"/>
                <a:gd name="connsiteX54" fmla="*/ 4812146 w 5270074"/>
                <a:gd name="connsiteY54" fmla="*/ 290328 h 1044752"/>
                <a:gd name="connsiteX55" fmla="*/ 4895273 w 5270074"/>
                <a:gd name="connsiteY55" fmla="*/ 262619 h 1044752"/>
                <a:gd name="connsiteX56" fmla="*/ 4950691 w 5270074"/>
                <a:gd name="connsiteY56" fmla="*/ 216438 h 1044752"/>
                <a:gd name="connsiteX57" fmla="*/ 5006110 w 5270074"/>
                <a:gd name="connsiteY57" fmla="*/ 179492 h 1044752"/>
                <a:gd name="connsiteX58" fmla="*/ 5080000 w 5270074"/>
                <a:gd name="connsiteY58" fmla="*/ 142547 h 1044752"/>
                <a:gd name="connsiteX59" fmla="*/ 5163128 w 5270074"/>
                <a:gd name="connsiteY59" fmla="*/ 124074 h 1044752"/>
                <a:gd name="connsiteX60" fmla="*/ 5226916 w 5270074"/>
                <a:gd name="connsiteY60" fmla="*/ 99034 h 1044752"/>
                <a:gd name="connsiteX61" fmla="*/ 5247193 w 5270074"/>
                <a:gd name="connsiteY61" fmla="*/ 237580 h 1044752"/>
                <a:gd name="connsiteX62" fmla="*/ 5249863 w 5270074"/>
                <a:gd name="connsiteY62" fmla="*/ 818894 h 1044752"/>
                <a:gd name="connsiteX63" fmla="*/ 5252822 w 5270074"/>
                <a:gd name="connsiteY63" fmla="*/ 1020290 h 1044752"/>
                <a:gd name="connsiteX64" fmla="*/ 5269778 w 5270074"/>
                <a:gd name="connsiteY64" fmla="*/ 1019713 h 1044752"/>
                <a:gd name="connsiteX65" fmla="*/ 3747657 w 5270074"/>
                <a:gd name="connsiteY65" fmla="*/ 1044752 h 1044752"/>
                <a:gd name="connsiteX66" fmla="*/ 2976132 w 5270074"/>
                <a:gd name="connsiteY66" fmla="*/ 1044752 h 1044752"/>
                <a:gd name="connsiteX67" fmla="*/ 0 w 5270074"/>
                <a:gd name="connsiteY67"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1025237 w 5270074"/>
                <a:gd name="connsiteY9" fmla="*/ 142547 h 1044752"/>
                <a:gd name="connsiteX10" fmla="*/ 1209964 w 5270074"/>
                <a:gd name="connsiteY10" fmla="*/ 87128 h 1044752"/>
                <a:gd name="connsiteX11" fmla="*/ 1461657 w 5270074"/>
                <a:gd name="connsiteY11" fmla="*/ 0 h 1044752"/>
                <a:gd name="connsiteX12" fmla="*/ 1754910 w 5270074"/>
                <a:gd name="connsiteY12" fmla="*/ 96365 h 1044752"/>
                <a:gd name="connsiteX13" fmla="*/ 1884219 w 5270074"/>
                <a:gd name="connsiteY13" fmla="*/ 114838 h 1044752"/>
                <a:gd name="connsiteX14" fmla="*/ 1976582 w 5270074"/>
                <a:gd name="connsiteY14" fmla="*/ 151783 h 1044752"/>
                <a:gd name="connsiteX15" fmla="*/ 2050473 w 5270074"/>
                <a:gd name="connsiteY15" fmla="*/ 188728 h 1044752"/>
                <a:gd name="connsiteX16" fmla="*/ 2179782 w 5270074"/>
                <a:gd name="connsiteY16" fmla="*/ 262619 h 1044752"/>
                <a:gd name="connsiteX17" fmla="*/ 2207491 w 5270074"/>
                <a:gd name="connsiteY17" fmla="*/ 281092 h 1044752"/>
                <a:gd name="connsiteX18" fmla="*/ 2235200 w 5270074"/>
                <a:gd name="connsiteY18" fmla="*/ 299565 h 1044752"/>
                <a:gd name="connsiteX19" fmla="*/ 2426566 w 5270074"/>
                <a:gd name="connsiteY19" fmla="*/ 489850 h 1044752"/>
                <a:gd name="connsiteX20" fmla="*/ 2789960 w 5270074"/>
                <a:gd name="connsiteY20" fmla="*/ 569538 h 1044752"/>
                <a:gd name="connsiteX21" fmla="*/ 2930237 w 5270074"/>
                <a:gd name="connsiteY21" fmla="*/ 451793 h 1044752"/>
                <a:gd name="connsiteX22" fmla="*/ 3054639 w 5270074"/>
                <a:gd name="connsiteY22" fmla="*/ 346858 h 1044752"/>
                <a:gd name="connsiteX23" fmla="*/ 3214255 w 5270074"/>
                <a:gd name="connsiteY23" fmla="*/ 234910 h 1044752"/>
                <a:gd name="connsiteX24" fmla="*/ 3269673 w 5270074"/>
                <a:gd name="connsiteY24" fmla="*/ 216438 h 1044752"/>
                <a:gd name="connsiteX25" fmla="*/ 3343564 w 5270074"/>
                <a:gd name="connsiteY25" fmla="*/ 197965 h 1044752"/>
                <a:gd name="connsiteX26" fmla="*/ 3389746 w 5270074"/>
                <a:gd name="connsiteY26" fmla="*/ 179492 h 1044752"/>
                <a:gd name="connsiteX27" fmla="*/ 3417455 w 5270074"/>
                <a:gd name="connsiteY27" fmla="*/ 170256 h 1044752"/>
                <a:gd name="connsiteX28" fmla="*/ 3491346 w 5270074"/>
                <a:gd name="connsiteY28" fmla="*/ 151783 h 1044752"/>
                <a:gd name="connsiteX29" fmla="*/ 3519055 w 5270074"/>
                <a:gd name="connsiteY29" fmla="*/ 133310 h 1044752"/>
                <a:gd name="connsiteX30" fmla="*/ 3556000 w 5270074"/>
                <a:gd name="connsiteY30" fmla="*/ 124074 h 1044752"/>
                <a:gd name="connsiteX31" fmla="*/ 3583710 w 5270074"/>
                <a:gd name="connsiteY31" fmla="*/ 114838 h 1044752"/>
                <a:gd name="connsiteX32" fmla="*/ 3620655 w 5270074"/>
                <a:gd name="connsiteY32" fmla="*/ 105601 h 1044752"/>
                <a:gd name="connsiteX33" fmla="*/ 3648364 w 5270074"/>
                <a:gd name="connsiteY33" fmla="*/ 96365 h 1044752"/>
                <a:gd name="connsiteX34" fmla="*/ 3694546 w 5270074"/>
                <a:gd name="connsiteY34" fmla="*/ 87128 h 1044752"/>
                <a:gd name="connsiteX35" fmla="*/ 3749964 w 5270074"/>
                <a:gd name="connsiteY35" fmla="*/ 68656 h 1044752"/>
                <a:gd name="connsiteX36" fmla="*/ 3777673 w 5270074"/>
                <a:gd name="connsiteY36" fmla="*/ 59419 h 1044752"/>
                <a:gd name="connsiteX37" fmla="*/ 3860800 w 5270074"/>
                <a:gd name="connsiteY37" fmla="*/ 50183 h 1044752"/>
                <a:gd name="connsiteX38" fmla="*/ 3934691 w 5270074"/>
                <a:gd name="connsiteY38" fmla="*/ 59419 h 1044752"/>
                <a:gd name="connsiteX39" fmla="*/ 3971637 w 5270074"/>
                <a:gd name="connsiteY39" fmla="*/ 68656 h 1044752"/>
                <a:gd name="connsiteX40" fmla="*/ 3999346 w 5270074"/>
                <a:gd name="connsiteY40" fmla="*/ 105601 h 1044752"/>
                <a:gd name="connsiteX41" fmla="*/ 4027055 w 5270074"/>
                <a:gd name="connsiteY41" fmla="*/ 124074 h 1044752"/>
                <a:gd name="connsiteX42" fmla="*/ 4082473 w 5270074"/>
                <a:gd name="connsiteY42" fmla="*/ 161019 h 1044752"/>
                <a:gd name="connsiteX43" fmla="*/ 4137891 w 5270074"/>
                <a:gd name="connsiteY43" fmla="*/ 207201 h 1044752"/>
                <a:gd name="connsiteX44" fmla="*/ 4184073 w 5270074"/>
                <a:gd name="connsiteY44" fmla="*/ 253383 h 1044752"/>
                <a:gd name="connsiteX45" fmla="*/ 4193310 w 5270074"/>
                <a:gd name="connsiteY45" fmla="*/ 281092 h 1044752"/>
                <a:gd name="connsiteX46" fmla="*/ 4221019 w 5270074"/>
                <a:gd name="connsiteY46" fmla="*/ 290328 h 1044752"/>
                <a:gd name="connsiteX47" fmla="*/ 4248728 w 5270074"/>
                <a:gd name="connsiteY47" fmla="*/ 308801 h 1044752"/>
                <a:gd name="connsiteX48" fmla="*/ 4276437 w 5270074"/>
                <a:gd name="connsiteY48" fmla="*/ 318038 h 1044752"/>
                <a:gd name="connsiteX49" fmla="*/ 4304146 w 5270074"/>
                <a:gd name="connsiteY49" fmla="*/ 336510 h 1044752"/>
                <a:gd name="connsiteX50" fmla="*/ 4396510 w 5270074"/>
                <a:gd name="connsiteY50" fmla="*/ 364219 h 1044752"/>
                <a:gd name="connsiteX51" fmla="*/ 4424219 w 5270074"/>
                <a:gd name="connsiteY51" fmla="*/ 354983 h 1044752"/>
                <a:gd name="connsiteX52" fmla="*/ 4433455 w 5270074"/>
                <a:gd name="connsiteY52" fmla="*/ 382692 h 1044752"/>
                <a:gd name="connsiteX53" fmla="*/ 4627419 w 5270074"/>
                <a:gd name="connsiteY53" fmla="*/ 354983 h 1044752"/>
                <a:gd name="connsiteX54" fmla="*/ 4812146 w 5270074"/>
                <a:gd name="connsiteY54" fmla="*/ 290328 h 1044752"/>
                <a:gd name="connsiteX55" fmla="*/ 4895273 w 5270074"/>
                <a:gd name="connsiteY55" fmla="*/ 262619 h 1044752"/>
                <a:gd name="connsiteX56" fmla="*/ 4950691 w 5270074"/>
                <a:gd name="connsiteY56" fmla="*/ 216438 h 1044752"/>
                <a:gd name="connsiteX57" fmla="*/ 5006110 w 5270074"/>
                <a:gd name="connsiteY57" fmla="*/ 179492 h 1044752"/>
                <a:gd name="connsiteX58" fmla="*/ 5080000 w 5270074"/>
                <a:gd name="connsiteY58" fmla="*/ 142547 h 1044752"/>
                <a:gd name="connsiteX59" fmla="*/ 5163128 w 5270074"/>
                <a:gd name="connsiteY59" fmla="*/ 124074 h 1044752"/>
                <a:gd name="connsiteX60" fmla="*/ 5226916 w 5270074"/>
                <a:gd name="connsiteY60" fmla="*/ 99034 h 1044752"/>
                <a:gd name="connsiteX61" fmla="*/ 5247193 w 5270074"/>
                <a:gd name="connsiteY61" fmla="*/ 237580 h 1044752"/>
                <a:gd name="connsiteX62" fmla="*/ 5249863 w 5270074"/>
                <a:gd name="connsiteY62" fmla="*/ 818894 h 1044752"/>
                <a:gd name="connsiteX63" fmla="*/ 5252822 w 5270074"/>
                <a:gd name="connsiteY63" fmla="*/ 1020290 h 1044752"/>
                <a:gd name="connsiteX64" fmla="*/ 5269778 w 5270074"/>
                <a:gd name="connsiteY64" fmla="*/ 1019713 h 1044752"/>
                <a:gd name="connsiteX65" fmla="*/ 3747657 w 5270074"/>
                <a:gd name="connsiteY65" fmla="*/ 1044752 h 1044752"/>
                <a:gd name="connsiteX66" fmla="*/ 2976132 w 5270074"/>
                <a:gd name="connsiteY66" fmla="*/ 1044752 h 1044752"/>
                <a:gd name="connsiteX67" fmla="*/ 0 w 5270074"/>
                <a:gd name="connsiteY67"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822037 w 5270074"/>
                <a:gd name="connsiteY5" fmla="*/ 225674 h 1044752"/>
                <a:gd name="connsiteX6" fmla="*/ 849746 w 5270074"/>
                <a:gd name="connsiteY6" fmla="*/ 216438 h 1044752"/>
                <a:gd name="connsiteX7" fmla="*/ 905164 w 5270074"/>
                <a:gd name="connsiteY7" fmla="*/ 188728 h 1044752"/>
                <a:gd name="connsiteX8" fmla="*/ 1025237 w 5270074"/>
                <a:gd name="connsiteY8" fmla="*/ 142547 h 1044752"/>
                <a:gd name="connsiteX9" fmla="*/ 1209964 w 5270074"/>
                <a:gd name="connsiteY9" fmla="*/ 87128 h 1044752"/>
                <a:gd name="connsiteX10" fmla="*/ 1461657 w 5270074"/>
                <a:gd name="connsiteY10" fmla="*/ 0 h 1044752"/>
                <a:gd name="connsiteX11" fmla="*/ 1754910 w 5270074"/>
                <a:gd name="connsiteY11" fmla="*/ 96365 h 1044752"/>
                <a:gd name="connsiteX12" fmla="*/ 1884219 w 5270074"/>
                <a:gd name="connsiteY12" fmla="*/ 114838 h 1044752"/>
                <a:gd name="connsiteX13" fmla="*/ 1976582 w 5270074"/>
                <a:gd name="connsiteY13" fmla="*/ 151783 h 1044752"/>
                <a:gd name="connsiteX14" fmla="*/ 2050473 w 5270074"/>
                <a:gd name="connsiteY14" fmla="*/ 188728 h 1044752"/>
                <a:gd name="connsiteX15" fmla="*/ 2179782 w 5270074"/>
                <a:gd name="connsiteY15" fmla="*/ 262619 h 1044752"/>
                <a:gd name="connsiteX16" fmla="*/ 2207491 w 5270074"/>
                <a:gd name="connsiteY16" fmla="*/ 281092 h 1044752"/>
                <a:gd name="connsiteX17" fmla="*/ 2235200 w 5270074"/>
                <a:gd name="connsiteY17" fmla="*/ 299565 h 1044752"/>
                <a:gd name="connsiteX18" fmla="*/ 2426566 w 5270074"/>
                <a:gd name="connsiteY18" fmla="*/ 489850 h 1044752"/>
                <a:gd name="connsiteX19" fmla="*/ 2789960 w 5270074"/>
                <a:gd name="connsiteY19" fmla="*/ 569538 h 1044752"/>
                <a:gd name="connsiteX20" fmla="*/ 2930237 w 5270074"/>
                <a:gd name="connsiteY20" fmla="*/ 451793 h 1044752"/>
                <a:gd name="connsiteX21" fmla="*/ 3054639 w 5270074"/>
                <a:gd name="connsiteY21" fmla="*/ 346858 h 1044752"/>
                <a:gd name="connsiteX22" fmla="*/ 3214255 w 5270074"/>
                <a:gd name="connsiteY22" fmla="*/ 234910 h 1044752"/>
                <a:gd name="connsiteX23" fmla="*/ 3269673 w 5270074"/>
                <a:gd name="connsiteY23" fmla="*/ 216438 h 1044752"/>
                <a:gd name="connsiteX24" fmla="*/ 3343564 w 5270074"/>
                <a:gd name="connsiteY24" fmla="*/ 197965 h 1044752"/>
                <a:gd name="connsiteX25" fmla="*/ 3389746 w 5270074"/>
                <a:gd name="connsiteY25" fmla="*/ 179492 h 1044752"/>
                <a:gd name="connsiteX26" fmla="*/ 3417455 w 5270074"/>
                <a:gd name="connsiteY26" fmla="*/ 170256 h 1044752"/>
                <a:gd name="connsiteX27" fmla="*/ 3491346 w 5270074"/>
                <a:gd name="connsiteY27" fmla="*/ 151783 h 1044752"/>
                <a:gd name="connsiteX28" fmla="*/ 3519055 w 5270074"/>
                <a:gd name="connsiteY28" fmla="*/ 133310 h 1044752"/>
                <a:gd name="connsiteX29" fmla="*/ 3556000 w 5270074"/>
                <a:gd name="connsiteY29" fmla="*/ 124074 h 1044752"/>
                <a:gd name="connsiteX30" fmla="*/ 3583710 w 5270074"/>
                <a:gd name="connsiteY30" fmla="*/ 114838 h 1044752"/>
                <a:gd name="connsiteX31" fmla="*/ 3620655 w 5270074"/>
                <a:gd name="connsiteY31" fmla="*/ 105601 h 1044752"/>
                <a:gd name="connsiteX32" fmla="*/ 3648364 w 5270074"/>
                <a:gd name="connsiteY32" fmla="*/ 96365 h 1044752"/>
                <a:gd name="connsiteX33" fmla="*/ 3694546 w 5270074"/>
                <a:gd name="connsiteY33" fmla="*/ 87128 h 1044752"/>
                <a:gd name="connsiteX34" fmla="*/ 3749964 w 5270074"/>
                <a:gd name="connsiteY34" fmla="*/ 68656 h 1044752"/>
                <a:gd name="connsiteX35" fmla="*/ 3777673 w 5270074"/>
                <a:gd name="connsiteY35" fmla="*/ 59419 h 1044752"/>
                <a:gd name="connsiteX36" fmla="*/ 3860800 w 5270074"/>
                <a:gd name="connsiteY36" fmla="*/ 50183 h 1044752"/>
                <a:gd name="connsiteX37" fmla="*/ 3934691 w 5270074"/>
                <a:gd name="connsiteY37" fmla="*/ 59419 h 1044752"/>
                <a:gd name="connsiteX38" fmla="*/ 3971637 w 5270074"/>
                <a:gd name="connsiteY38" fmla="*/ 68656 h 1044752"/>
                <a:gd name="connsiteX39" fmla="*/ 3999346 w 5270074"/>
                <a:gd name="connsiteY39" fmla="*/ 105601 h 1044752"/>
                <a:gd name="connsiteX40" fmla="*/ 4027055 w 5270074"/>
                <a:gd name="connsiteY40" fmla="*/ 124074 h 1044752"/>
                <a:gd name="connsiteX41" fmla="*/ 4082473 w 5270074"/>
                <a:gd name="connsiteY41" fmla="*/ 161019 h 1044752"/>
                <a:gd name="connsiteX42" fmla="*/ 4137891 w 5270074"/>
                <a:gd name="connsiteY42" fmla="*/ 207201 h 1044752"/>
                <a:gd name="connsiteX43" fmla="*/ 4184073 w 5270074"/>
                <a:gd name="connsiteY43" fmla="*/ 253383 h 1044752"/>
                <a:gd name="connsiteX44" fmla="*/ 4193310 w 5270074"/>
                <a:gd name="connsiteY44" fmla="*/ 281092 h 1044752"/>
                <a:gd name="connsiteX45" fmla="*/ 4221019 w 5270074"/>
                <a:gd name="connsiteY45" fmla="*/ 290328 h 1044752"/>
                <a:gd name="connsiteX46" fmla="*/ 4248728 w 5270074"/>
                <a:gd name="connsiteY46" fmla="*/ 308801 h 1044752"/>
                <a:gd name="connsiteX47" fmla="*/ 4276437 w 5270074"/>
                <a:gd name="connsiteY47" fmla="*/ 318038 h 1044752"/>
                <a:gd name="connsiteX48" fmla="*/ 4304146 w 5270074"/>
                <a:gd name="connsiteY48" fmla="*/ 336510 h 1044752"/>
                <a:gd name="connsiteX49" fmla="*/ 4396510 w 5270074"/>
                <a:gd name="connsiteY49" fmla="*/ 364219 h 1044752"/>
                <a:gd name="connsiteX50" fmla="*/ 4424219 w 5270074"/>
                <a:gd name="connsiteY50" fmla="*/ 354983 h 1044752"/>
                <a:gd name="connsiteX51" fmla="*/ 4433455 w 5270074"/>
                <a:gd name="connsiteY51" fmla="*/ 382692 h 1044752"/>
                <a:gd name="connsiteX52" fmla="*/ 4627419 w 5270074"/>
                <a:gd name="connsiteY52" fmla="*/ 354983 h 1044752"/>
                <a:gd name="connsiteX53" fmla="*/ 4812146 w 5270074"/>
                <a:gd name="connsiteY53" fmla="*/ 290328 h 1044752"/>
                <a:gd name="connsiteX54" fmla="*/ 4895273 w 5270074"/>
                <a:gd name="connsiteY54" fmla="*/ 262619 h 1044752"/>
                <a:gd name="connsiteX55" fmla="*/ 4950691 w 5270074"/>
                <a:gd name="connsiteY55" fmla="*/ 216438 h 1044752"/>
                <a:gd name="connsiteX56" fmla="*/ 5006110 w 5270074"/>
                <a:gd name="connsiteY56" fmla="*/ 179492 h 1044752"/>
                <a:gd name="connsiteX57" fmla="*/ 5080000 w 5270074"/>
                <a:gd name="connsiteY57" fmla="*/ 142547 h 1044752"/>
                <a:gd name="connsiteX58" fmla="*/ 5163128 w 5270074"/>
                <a:gd name="connsiteY58" fmla="*/ 124074 h 1044752"/>
                <a:gd name="connsiteX59" fmla="*/ 5226916 w 5270074"/>
                <a:gd name="connsiteY59" fmla="*/ 99034 h 1044752"/>
                <a:gd name="connsiteX60" fmla="*/ 5247193 w 5270074"/>
                <a:gd name="connsiteY60" fmla="*/ 237580 h 1044752"/>
                <a:gd name="connsiteX61" fmla="*/ 5249863 w 5270074"/>
                <a:gd name="connsiteY61" fmla="*/ 818894 h 1044752"/>
                <a:gd name="connsiteX62" fmla="*/ 5252822 w 5270074"/>
                <a:gd name="connsiteY62" fmla="*/ 1020290 h 1044752"/>
                <a:gd name="connsiteX63" fmla="*/ 5269778 w 5270074"/>
                <a:gd name="connsiteY63" fmla="*/ 1019713 h 1044752"/>
                <a:gd name="connsiteX64" fmla="*/ 3747657 w 5270074"/>
                <a:gd name="connsiteY64" fmla="*/ 1044752 h 1044752"/>
                <a:gd name="connsiteX65" fmla="*/ 2976132 w 5270074"/>
                <a:gd name="connsiteY65" fmla="*/ 1044752 h 1044752"/>
                <a:gd name="connsiteX66" fmla="*/ 0 w 5270074"/>
                <a:gd name="connsiteY66"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822037 w 5270074"/>
                <a:gd name="connsiteY5" fmla="*/ 225674 h 1044752"/>
                <a:gd name="connsiteX6" fmla="*/ 849746 w 5270074"/>
                <a:gd name="connsiteY6" fmla="*/ 216438 h 1044752"/>
                <a:gd name="connsiteX7" fmla="*/ 1025237 w 5270074"/>
                <a:gd name="connsiteY7" fmla="*/ 142547 h 1044752"/>
                <a:gd name="connsiteX8" fmla="*/ 1209964 w 5270074"/>
                <a:gd name="connsiteY8" fmla="*/ 87128 h 1044752"/>
                <a:gd name="connsiteX9" fmla="*/ 1461657 w 5270074"/>
                <a:gd name="connsiteY9" fmla="*/ 0 h 1044752"/>
                <a:gd name="connsiteX10" fmla="*/ 1754910 w 5270074"/>
                <a:gd name="connsiteY10" fmla="*/ 96365 h 1044752"/>
                <a:gd name="connsiteX11" fmla="*/ 1884219 w 5270074"/>
                <a:gd name="connsiteY11" fmla="*/ 114838 h 1044752"/>
                <a:gd name="connsiteX12" fmla="*/ 1976582 w 5270074"/>
                <a:gd name="connsiteY12" fmla="*/ 151783 h 1044752"/>
                <a:gd name="connsiteX13" fmla="*/ 2050473 w 5270074"/>
                <a:gd name="connsiteY13" fmla="*/ 188728 h 1044752"/>
                <a:gd name="connsiteX14" fmla="*/ 2179782 w 5270074"/>
                <a:gd name="connsiteY14" fmla="*/ 262619 h 1044752"/>
                <a:gd name="connsiteX15" fmla="*/ 2207491 w 5270074"/>
                <a:gd name="connsiteY15" fmla="*/ 281092 h 1044752"/>
                <a:gd name="connsiteX16" fmla="*/ 2235200 w 5270074"/>
                <a:gd name="connsiteY16" fmla="*/ 299565 h 1044752"/>
                <a:gd name="connsiteX17" fmla="*/ 2426566 w 5270074"/>
                <a:gd name="connsiteY17" fmla="*/ 489850 h 1044752"/>
                <a:gd name="connsiteX18" fmla="*/ 2789960 w 5270074"/>
                <a:gd name="connsiteY18" fmla="*/ 569538 h 1044752"/>
                <a:gd name="connsiteX19" fmla="*/ 2930237 w 5270074"/>
                <a:gd name="connsiteY19" fmla="*/ 451793 h 1044752"/>
                <a:gd name="connsiteX20" fmla="*/ 3054639 w 5270074"/>
                <a:gd name="connsiteY20" fmla="*/ 346858 h 1044752"/>
                <a:gd name="connsiteX21" fmla="*/ 3214255 w 5270074"/>
                <a:gd name="connsiteY21" fmla="*/ 234910 h 1044752"/>
                <a:gd name="connsiteX22" fmla="*/ 3269673 w 5270074"/>
                <a:gd name="connsiteY22" fmla="*/ 216438 h 1044752"/>
                <a:gd name="connsiteX23" fmla="*/ 3343564 w 5270074"/>
                <a:gd name="connsiteY23" fmla="*/ 197965 h 1044752"/>
                <a:gd name="connsiteX24" fmla="*/ 3389746 w 5270074"/>
                <a:gd name="connsiteY24" fmla="*/ 179492 h 1044752"/>
                <a:gd name="connsiteX25" fmla="*/ 3417455 w 5270074"/>
                <a:gd name="connsiteY25" fmla="*/ 170256 h 1044752"/>
                <a:gd name="connsiteX26" fmla="*/ 3491346 w 5270074"/>
                <a:gd name="connsiteY26" fmla="*/ 151783 h 1044752"/>
                <a:gd name="connsiteX27" fmla="*/ 3519055 w 5270074"/>
                <a:gd name="connsiteY27" fmla="*/ 133310 h 1044752"/>
                <a:gd name="connsiteX28" fmla="*/ 3556000 w 5270074"/>
                <a:gd name="connsiteY28" fmla="*/ 124074 h 1044752"/>
                <a:gd name="connsiteX29" fmla="*/ 3583710 w 5270074"/>
                <a:gd name="connsiteY29" fmla="*/ 114838 h 1044752"/>
                <a:gd name="connsiteX30" fmla="*/ 3620655 w 5270074"/>
                <a:gd name="connsiteY30" fmla="*/ 105601 h 1044752"/>
                <a:gd name="connsiteX31" fmla="*/ 3648364 w 5270074"/>
                <a:gd name="connsiteY31" fmla="*/ 96365 h 1044752"/>
                <a:gd name="connsiteX32" fmla="*/ 3694546 w 5270074"/>
                <a:gd name="connsiteY32" fmla="*/ 87128 h 1044752"/>
                <a:gd name="connsiteX33" fmla="*/ 3749964 w 5270074"/>
                <a:gd name="connsiteY33" fmla="*/ 68656 h 1044752"/>
                <a:gd name="connsiteX34" fmla="*/ 3777673 w 5270074"/>
                <a:gd name="connsiteY34" fmla="*/ 59419 h 1044752"/>
                <a:gd name="connsiteX35" fmla="*/ 3860800 w 5270074"/>
                <a:gd name="connsiteY35" fmla="*/ 50183 h 1044752"/>
                <a:gd name="connsiteX36" fmla="*/ 3934691 w 5270074"/>
                <a:gd name="connsiteY36" fmla="*/ 59419 h 1044752"/>
                <a:gd name="connsiteX37" fmla="*/ 3971637 w 5270074"/>
                <a:gd name="connsiteY37" fmla="*/ 68656 h 1044752"/>
                <a:gd name="connsiteX38" fmla="*/ 3999346 w 5270074"/>
                <a:gd name="connsiteY38" fmla="*/ 105601 h 1044752"/>
                <a:gd name="connsiteX39" fmla="*/ 4027055 w 5270074"/>
                <a:gd name="connsiteY39" fmla="*/ 124074 h 1044752"/>
                <a:gd name="connsiteX40" fmla="*/ 4082473 w 5270074"/>
                <a:gd name="connsiteY40" fmla="*/ 161019 h 1044752"/>
                <a:gd name="connsiteX41" fmla="*/ 4137891 w 5270074"/>
                <a:gd name="connsiteY41" fmla="*/ 207201 h 1044752"/>
                <a:gd name="connsiteX42" fmla="*/ 4184073 w 5270074"/>
                <a:gd name="connsiteY42" fmla="*/ 253383 h 1044752"/>
                <a:gd name="connsiteX43" fmla="*/ 4193310 w 5270074"/>
                <a:gd name="connsiteY43" fmla="*/ 281092 h 1044752"/>
                <a:gd name="connsiteX44" fmla="*/ 4221019 w 5270074"/>
                <a:gd name="connsiteY44" fmla="*/ 290328 h 1044752"/>
                <a:gd name="connsiteX45" fmla="*/ 4248728 w 5270074"/>
                <a:gd name="connsiteY45" fmla="*/ 308801 h 1044752"/>
                <a:gd name="connsiteX46" fmla="*/ 4276437 w 5270074"/>
                <a:gd name="connsiteY46" fmla="*/ 318038 h 1044752"/>
                <a:gd name="connsiteX47" fmla="*/ 4304146 w 5270074"/>
                <a:gd name="connsiteY47" fmla="*/ 336510 h 1044752"/>
                <a:gd name="connsiteX48" fmla="*/ 4396510 w 5270074"/>
                <a:gd name="connsiteY48" fmla="*/ 364219 h 1044752"/>
                <a:gd name="connsiteX49" fmla="*/ 4424219 w 5270074"/>
                <a:gd name="connsiteY49" fmla="*/ 354983 h 1044752"/>
                <a:gd name="connsiteX50" fmla="*/ 4433455 w 5270074"/>
                <a:gd name="connsiteY50" fmla="*/ 382692 h 1044752"/>
                <a:gd name="connsiteX51" fmla="*/ 4627419 w 5270074"/>
                <a:gd name="connsiteY51" fmla="*/ 354983 h 1044752"/>
                <a:gd name="connsiteX52" fmla="*/ 4812146 w 5270074"/>
                <a:gd name="connsiteY52" fmla="*/ 290328 h 1044752"/>
                <a:gd name="connsiteX53" fmla="*/ 4895273 w 5270074"/>
                <a:gd name="connsiteY53" fmla="*/ 262619 h 1044752"/>
                <a:gd name="connsiteX54" fmla="*/ 4950691 w 5270074"/>
                <a:gd name="connsiteY54" fmla="*/ 216438 h 1044752"/>
                <a:gd name="connsiteX55" fmla="*/ 5006110 w 5270074"/>
                <a:gd name="connsiteY55" fmla="*/ 179492 h 1044752"/>
                <a:gd name="connsiteX56" fmla="*/ 5080000 w 5270074"/>
                <a:gd name="connsiteY56" fmla="*/ 142547 h 1044752"/>
                <a:gd name="connsiteX57" fmla="*/ 5163128 w 5270074"/>
                <a:gd name="connsiteY57" fmla="*/ 124074 h 1044752"/>
                <a:gd name="connsiteX58" fmla="*/ 5226916 w 5270074"/>
                <a:gd name="connsiteY58" fmla="*/ 99034 h 1044752"/>
                <a:gd name="connsiteX59" fmla="*/ 5247193 w 5270074"/>
                <a:gd name="connsiteY59" fmla="*/ 237580 h 1044752"/>
                <a:gd name="connsiteX60" fmla="*/ 5249863 w 5270074"/>
                <a:gd name="connsiteY60" fmla="*/ 818894 h 1044752"/>
                <a:gd name="connsiteX61" fmla="*/ 5252822 w 5270074"/>
                <a:gd name="connsiteY61" fmla="*/ 1020290 h 1044752"/>
                <a:gd name="connsiteX62" fmla="*/ 5269778 w 5270074"/>
                <a:gd name="connsiteY62" fmla="*/ 1019713 h 1044752"/>
                <a:gd name="connsiteX63" fmla="*/ 3747657 w 5270074"/>
                <a:gd name="connsiteY63" fmla="*/ 1044752 h 1044752"/>
                <a:gd name="connsiteX64" fmla="*/ 2976132 w 5270074"/>
                <a:gd name="connsiteY64" fmla="*/ 1044752 h 1044752"/>
                <a:gd name="connsiteX65" fmla="*/ 0 w 5270074"/>
                <a:gd name="connsiteY65"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822037 w 5270074"/>
                <a:gd name="connsiteY5" fmla="*/ 225674 h 1044752"/>
                <a:gd name="connsiteX6" fmla="*/ 944996 w 5270074"/>
                <a:gd name="connsiteY6" fmla="*/ 206831 h 1044752"/>
                <a:gd name="connsiteX7" fmla="*/ 1025237 w 5270074"/>
                <a:gd name="connsiteY7" fmla="*/ 142547 h 1044752"/>
                <a:gd name="connsiteX8" fmla="*/ 1209964 w 5270074"/>
                <a:gd name="connsiteY8" fmla="*/ 87128 h 1044752"/>
                <a:gd name="connsiteX9" fmla="*/ 1461657 w 5270074"/>
                <a:gd name="connsiteY9" fmla="*/ 0 h 1044752"/>
                <a:gd name="connsiteX10" fmla="*/ 1754910 w 5270074"/>
                <a:gd name="connsiteY10" fmla="*/ 96365 h 1044752"/>
                <a:gd name="connsiteX11" fmla="*/ 1884219 w 5270074"/>
                <a:gd name="connsiteY11" fmla="*/ 114838 h 1044752"/>
                <a:gd name="connsiteX12" fmla="*/ 1976582 w 5270074"/>
                <a:gd name="connsiteY12" fmla="*/ 151783 h 1044752"/>
                <a:gd name="connsiteX13" fmla="*/ 2050473 w 5270074"/>
                <a:gd name="connsiteY13" fmla="*/ 188728 h 1044752"/>
                <a:gd name="connsiteX14" fmla="*/ 2179782 w 5270074"/>
                <a:gd name="connsiteY14" fmla="*/ 262619 h 1044752"/>
                <a:gd name="connsiteX15" fmla="*/ 2207491 w 5270074"/>
                <a:gd name="connsiteY15" fmla="*/ 281092 h 1044752"/>
                <a:gd name="connsiteX16" fmla="*/ 2235200 w 5270074"/>
                <a:gd name="connsiteY16" fmla="*/ 299565 h 1044752"/>
                <a:gd name="connsiteX17" fmla="*/ 2426566 w 5270074"/>
                <a:gd name="connsiteY17" fmla="*/ 489850 h 1044752"/>
                <a:gd name="connsiteX18" fmla="*/ 2789960 w 5270074"/>
                <a:gd name="connsiteY18" fmla="*/ 569538 h 1044752"/>
                <a:gd name="connsiteX19" fmla="*/ 2930237 w 5270074"/>
                <a:gd name="connsiteY19" fmla="*/ 451793 h 1044752"/>
                <a:gd name="connsiteX20" fmla="*/ 3054639 w 5270074"/>
                <a:gd name="connsiteY20" fmla="*/ 346858 h 1044752"/>
                <a:gd name="connsiteX21" fmla="*/ 3214255 w 5270074"/>
                <a:gd name="connsiteY21" fmla="*/ 234910 h 1044752"/>
                <a:gd name="connsiteX22" fmla="*/ 3269673 w 5270074"/>
                <a:gd name="connsiteY22" fmla="*/ 216438 h 1044752"/>
                <a:gd name="connsiteX23" fmla="*/ 3343564 w 5270074"/>
                <a:gd name="connsiteY23" fmla="*/ 197965 h 1044752"/>
                <a:gd name="connsiteX24" fmla="*/ 3389746 w 5270074"/>
                <a:gd name="connsiteY24" fmla="*/ 179492 h 1044752"/>
                <a:gd name="connsiteX25" fmla="*/ 3417455 w 5270074"/>
                <a:gd name="connsiteY25" fmla="*/ 170256 h 1044752"/>
                <a:gd name="connsiteX26" fmla="*/ 3491346 w 5270074"/>
                <a:gd name="connsiteY26" fmla="*/ 151783 h 1044752"/>
                <a:gd name="connsiteX27" fmla="*/ 3519055 w 5270074"/>
                <a:gd name="connsiteY27" fmla="*/ 133310 h 1044752"/>
                <a:gd name="connsiteX28" fmla="*/ 3556000 w 5270074"/>
                <a:gd name="connsiteY28" fmla="*/ 124074 h 1044752"/>
                <a:gd name="connsiteX29" fmla="*/ 3583710 w 5270074"/>
                <a:gd name="connsiteY29" fmla="*/ 114838 h 1044752"/>
                <a:gd name="connsiteX30" fmla="*/ 3620655 w 5270074"/>
                <a:gd name="connsiteY30" fmla="*/ 105601 h 1044752"/>
                <a:gd name="connsiteX31" fmla="*/ 3648364 w 5270074"/>
                <a:gd name="connsiteY31" fmla="*/ 96365 h 1044752"/>
                <a:gd name="connsiteX32" fmla="*/ 3694546 w 5270074"/>
                <a:gd name="connsiteY32" fmla="*/ 87128 h 1044752"/>
                <a:gd name="connsiteX33" fmla="*/ 3749964 w 5270074"/>
                <a:gd name="connsiteY33" fmla="*/ 68656 h 1044752"/>
                <a:gd name="connsiteX34" fmla="*/ 3777673 w 5270074"/>
                <a:gd name="connsiteY34" fmla="*/ 59419 h 1044752"/>
                <a:gd name="connsiteX35" fmla="*/ 3860800 w 5270074"/>
                <a:gd name="connsiteY35" fmla="*/ 50183 h 1044752"/>
                <a:gd name="connsiteX36" fmla="*/ 3934691 w 5270074"/>
                <a:gd name="connsiteY36" fmla="*/ 59419 h 1044752"/>
                <a:gd name="connsiteX37" fmla="*/ 3971637 w 5270074"/>
                <a:gd name="connsiteY37" fmla="*/ 68656 h 1044752"/>
                <a:gd name="connsiteX38" fmla="*/ 3999346 w 5270074"/>
                <a:gd name="connsiteY38" fmla="*/ 105601 h 1044752"/>
                <a:gd name="connsiteX39" fmla="*/ 4027055 w 5270074"/>
                <a:gd name="connsiteY39" fmla="*/ 124074 h 1044752"/>
                <a:gd name="connsiteX40" fmla="*/ 4082473 w 5270074"/>
                <a:gd name="connsiteY40" fmla="*/ 161019 h 1044752"/>
                <a:gd name="connsiteX41" fmla="*/ 4137891 w 5270074"/>
                <a:gd name="connsiteY41" fmla="*/ 207201 h 1044752"/>
                <a:gd name="connsiteX42" fmla="*/ 4184073 w 5270074"/>
                <a:gd name="connsiteY42" fmla="*/ 253383 h 1044752"/>
                <a:gd name="connsiteX43" fmla="*/ 4193310 w 5270074"/>
                <a:gd name="connsiteY43" fmla="*/ 281092 h 1044752"/>
                <a:gd name="connsiteX44" fmla="*/ 4221019 w 5270074"/>
                <a:gd name="connsiteY44" fmla="*/ 290328 h 1044752"/>
                <a:gd name="connsiteX45" fmla="*/ 4248728 w 5270074"/>
                <a:gd name="connsiteY45" fmla="*/ 308801 h 1044752"/>
                <a:gd name="connsiteX46" fmla="*/ 4276437 w 5270074"/>
                <a:gd name="connsiteY46" fmla="*/ 318038 h 1044752"/>
                <a:gd name="connsiteX47" fmla="*/ 4304146 w 5270074"/>
                <a:gd name="connsiteY47" fmla="*/ 336510 h 1044752"/>
                <a:gd name="connsiteX48" fmla="*/ 4396510 w 5270074"/>
                <a:gd name="connsiteY48" fmla="*/ 364219 h 1044752"/>
                <a:gd name="connsiteX49" fmla="*/ 4424219 w 5270074"/>
                <a:gd name="connsiteY49" fmla="*/ 354983 h 1044752"/>
                <a:gd name="connsiteX50" fmla="*/ 4433455 w 5270074"/>
                <a:gd name="connsiteY50" fmla="*/ 382692 h 1044752"/>
                <a:gd name="connsiteX51" fmla="*/ 4627419 w 5270074"/>
                <a:gd name="connsiteY51" fmla="*/ 354983 h 1044752"/>
                <a:gd name="connsiteX52" fmla="*/ 4812146 w 5270074"/>
                <a:gd name="connsiteY52" fmla="*/ 290328 h 1044752"/>
                <a:gd name="connsiteX53" fmla="*/ 4895273 w 5270074"/>
                <a:gd name="connsiteY53" fmla="*/ 262619 h 1044752"/>
                <a:gd name="connsiteX54" fmla="*/ 4950691 w 5270074"/>
                <a:gd name="connsiteY54" fmla="*/ 216438 h 1044752"/>
                <a:gd name="connsiteX55" fmla="*/ 5006110 w 5270074"/>
                <a:gd name="connsiteY55" fmla="*/ 179492 h 1044752"/>
                <a:gd name="connsiteX56" fmla="*/ 5080000 w 5270074"/>
                <a:gd name="connsiteY56" fmla="*/ 142547 h 1044752"/>
                <a:gd name="connsiteX57" fmla="*/ 5163128 w 5270074"/>
                <a:gd name="connsiteY57" fmla="*/ 124074 h 1044752"/>
                <a:gd name="connsiteX58" fmla="*/ 5226916 w 5270074"/>
                <a:gd name="connsiteY58" fmla="*/ 99034 h 1044752"/>
                <a:gd name="connsiteX59" fmla="*/ 5247193 w 5270074"/>
                <a:gd name="connsiteY59" fmla="*/ 237580 h 1044752"/>
                <a:gd name="connsiteX60" fmla="*/ 5249863 w 5270074"/>
                <a:gd name="connsiteY60" fmla="*/ 818894 h 1044752"/>
                <a:gd name="connsiteX61" fmla="*/ 5252822 w 5270074"/>
                <a:gd name="connsiteY61" fmla="*/ 1020290 h 1044752"/>
                <a:gd name="connsiteX62" fmla="*/ 5269778 w 5270074"/>
                <a:gd name="connsiteY62" fmla="*/ 1019713 h 1044752"/>
                <a:gd name="connsiteX63" fmla="*/ 3747657 w 5270074"/>
                <a:gd name="connsiteY63" fmla="*/ 1044752 h 1044752"/>
                <a:gd name="connsiteX64" fmla="*/ 2976132 w 5270074"/>
                <a:gd name="connsiteY64" fmla="*/ 1044752 h 1044752"/>
                <a:gd name="connsiteX65" fmla="*/ 0 w 5270074"/>
                <a:gd name="connsiteY65"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802987 w 5270074"/>
                <a:gd name="connsiteY5" fmla="*/ 283315 h 1044752"/>
                <a:gd name="connsiteX6" fmla="*/ 944996 w 5270074"/>
                <a:gd name="connsiteY6" fmla="*/ 206831 h 1044752"/>
                <a:gd name="connsiteX7" fmla="*/ 1025237 w 5270074"/>
                <a:gd name="connsiteY7" fmla="*/ 142547 h 1044752"/>
                <a:gd name="connsiteX8" fmla="*/ 1209964 w 5270074"/>
                <a:gd name="connsiteY8" fmla="*/ 87128 h 1044752"/>
                <a:gd name="connsiteX9" fmla="*/ 1461657 w 5270074"/>
                <a:gd name="connsiteY9" fmla="*/ 0 h 1044752"/>
                <a:gd name="connsiteX10" fmla="*/ 1754910 w 5270074"/>
                <a:gd name="connsiteY10" fmla="*/ 96365 h 1044752"/>
                <a:gd name="connsiteX11" fmla="*/ 1884219 w 5270074"/>
                <a:gd name="connsiteY11" fmla="*/ 114838 h 1044752"/>
                <a:gd name="connsiteX12" fmla="*/ 1976582 w 5270074"/>
                <a:gd name="connsiteY12" fmla="*/ 151783 h 1044752"/>
                <a:gd name="connsiteX13" fmla="*/ 2050473 w 5270074"/>
                <a:gd name="connsiteY13" fmla="*/ 188728 h 1044752"/>
                <a:gd name="connsiteX14" fmla="*/ 2179782 w 5270074"/>
                <a:gd name="connsiteY14" fmla="*/ 262619 h 1044752"/>
                <a:gd name="connsiteX15" fmla="*/ 2207491 w 5270074"/>
                <a:gd name="connsiteY15" fmla="*/ 281092 h 1044752"/>
                <a:gd name="connsiteX16" fmla="*/ 2235200 w 5270074"/>
                <a:gd name="connsiteY16" fmla="*/ 299565 h 1044752"/>
                <a:gd name="connsiteX17" fmla="*/ 2426566 w 5270074"/>
                <a:gd name="connsiteY17" fmla="*/ 489850 h 1044752"/>
                <a:gd name="connsiteX18" fmla="*/ 2789960 w 5270074"/>
                <a:gd name="connsiteY18" fmla="*/ 569538 h 1044752"/>
                <a:gd name="connsiteX19" fmla="*/ 2930237 w 5270074"/>
                <a:gd name="connsiteY19" fmla="*/ 451793 h 1044752"/>
                <a:gd name="connsiteX20" fmla="*/ 3054639 w 5270074"/>
                <a:gd name="connsiteY20" fmla="*/ 346858 h 1044752"/>
                <a:gd name="connsiteX21" fmla="*/ 3214255 w 5270074"/>
                <a:gd name="connsiteY21" fmla="*/ 234910 h 1044752"/>
                <a:gd name="connsiteX22" fmla="*/ 3269673 w 5270074"/>
                <a:gd name="connsiteY22" fmla="*/ 216438 h 1044752"/>
                <a:gd name="connsiteX23" fmla="*/ 3343564 w 5270074"/>
                <a:gd name="connsiteY23" fmla="*/ 197965 h 1044752"/>
                <a:gd name="connsiteX24" fmla="*/ 3389746 w 5270074"/>
                <a:gd name="connsiteY24" fmla="*/ 179492 h 1044752"/>
                <a:gd name="connsiteX25" fmla="*/ 3417455 w 5270074"/>
                <a:gd name="connsiteY25" fmla="*/ 170256 h 1044752"/>
                <a:gd name="connsiteX26" fmla="*/ 3491346 w 5270074"/>
                <a:gd name="connsiteY26" fmla="*/ 151783 h 1044752"/>
                <a:gd name="connsiteX27" fmla="*/ 3519055 w 5270074"/>
                <a:gd name="connsiteY27" fmla="*/ 133310 h 1044752"/>
                <a:gd name="connsiteX28" fmla="*/ 3556000 w 5270074"/>
                <a:gd name="connsiteY28" fmla="*/ 124074 h 1044752"/>
                <a:gd name="connsiteX29" fmla="*/ 3583710 w 5270074"/>
                <a:gd name="connsiteY29" fmla="*/ 114838 h 1044752"/>
                <a:gd name="connsiteX30" fmla="*/ 3620655 w 5270074"/>
                <a:gd name="connsiteY30" fmla="*/ 105601 h 1044752"/>
                <a:gd name="connsiteX31" fmla="*/ 3648364 w 5270074"/>
                <a:gd name="connsiteY31" fmla="*/ 96365 h 1044752"/>
                <a:gd name="connsiteX32" fmla="*/ 3694546 w 5270074"/>
                <a:gd name="connsiteY32" fmla="*/ 87128 h 1044752"/>
                <a:gd name="connsiteX33" fmla="*/ 3749964 w 5270074"/>
                <a:gd name="connsiteY33" fmla="*/ 68656 h 1044752"/>
                <a:gd name="connsiteX34" fmla="*/ 3777673 w 5270074"/>
                <a:gd name="connsiteY34" fmla="*/ 59419 h 1044752"/>
                <a:gd name="connsiteX35" fmla="*/ 3860800 w 5270074"/>
                <a:gd name="connsiteY35" fmla="*/ 50183 h 1044752"/>
                <a:gd name="connsiteX36" fmla="*/ 3934691 w 5270074"/>
                <a:gd name="connsiteY36" fmla="*/ 59419 h 1044752"/>
                <a:gd name="connsiteX37" fmla="*/ 3971637 w 5270074"/>
                <a:gd name="connsiteY37" fmla="*/ 68656 h 1044752"/>
                <a:gd name="connsiteX38" fmla="*/ 3999346 w 5270074"/>
                <a:gd name="connsiteY38" fmla="*/ 105601 h 1044752"/>
                <a:gd name="connsiteX39" fmla="*/ 4027055 w 5270074"/>
                <a:gd name="connsiteY39" fmla="*/ 124074 h 1044752"/>
                <a:gd name="connsiteX40" fmla="*/ 4082473 w 5270074"/>
                <a:gd name="connsiteY40" fmla="*/ 161019 h 1044752"/>
                <a:gd name="connsiteX41" fmla="*/ 4137891 w 5270074"/>
                <a:gd name="connsiteY41" fmla="*/ 207201 h 1044752"/>
                <a:gd name="connsiteX42" fmla="*/ 4184073 w 5270074"/>
                <a:gd name="connsiteY42" fmla="*/ 253383 h 1044752"/>
                <a:gd name="connsiteX43" fmla="*/ 4193310 w 5270074"/>
                <a:gd name="connsiteY43" fmla="*/ 281092 h 1044752"/>
                <a:gd name="connsiteX44" fmla="*/ 4221019 w 5270074"/>
                <a:gd name="connsiteY44" fmla="*/ 290328 h 1044752"/>
                <a:gd name="connsiteX45" fmla="*/ 4248728 w 5270074"/>
                <a:gd name="connsiteY45" fmla="*/ 308801 h 1044752"/>
                <a:gd name="connsiteX46" fmla="*/ 4276437 w 5270074"/>
                <a:gd name="connsiteY46" fmla="*/ 318038 h 1044752"/>
                <a:gd name="connsiteX47" fmla="*/ 4304146 w 5270074"/>
                <a:gd name="connsiteY47" fmla="*/ 336510 h 1044752"/>
                <a:gd name="connsiteX48" fmla="*/ 4396510 w 5270074"/>
                <a:gd name="connsiteY48" fmla="*/ 364219 h 1044752"/>
                <a:gd name="connsiteX49" fmla="*/ 4424219 w 5270074"/>
                <a:gd name="connsiteY49" fmla="*/ 354983 h 1044752"/>
                <a:gd name="connsiteX50" fmla="*/ 4433455 w 5270074"/>
                <a:gd name="connsiteY50" fmla="*/ 382692 h 1044752"/>
                <a:gd name="connsiteX51" fmla="*/ 4627419 w 5270074"/>
                <a:gd name="connsiteY51" fmla="*/ 354983 h 1044752"/>
                <a:gd name="connsiteX52" fmla="*/ 4812146 w 5270074"/>
                <a:gd name="connsiteY52" fmla="*/ 290328 h 1044752"/>
                <a:gd name="connsiteX53" fmla="*/ 4895273 w 5270074"/>
                <a:gd name="connsiteY53" fmla="*/ 262619 h 1044752"/>
                <a:gd name="connsiteX54" fmla="*/ 4950691 w 5270074"/>
                <a:gd name="connsiteY54" fmla="*/ 216438 h 1044752"/>
                <a:gd name="connsiteX55" fmla="*/ 5006110 w 5270074"/>
                <a:gd name="connsiteY55" fmla="*/ 179492 h 1044752"/>
                <a:gd name="connsiteX56" fmla="*/ 5080000 w 5270074"/>
                <a:gd name="connsiteY56" fmla="*/ 142547 h 1044752"/>
                <a:gd name="connsiteX57" fmla="*/ 5163128 w 5270074"/>
                <a:gd name="connsiteY57" fmla="*/ 124074 h 1044752"/>
                <a:gd name="connsiteX58" fmla="*/ 5226916 w 5270074"/>
                <a:gd name="connsiteY58" fmla="*/ 99034 h 1044752"/>
                <a:gd name="connsiteX59" fmla="*/ 5247193 w 5270074"/>
                <a:gd name="connsiteY59" fmla="*/ 237580 h 1044752"/>
                <a:gd name="connsiteX60" fmla="*/ 5249863 w 5270074"/>
                <a:gd name="connsiteY60" fmla="*/ 818894 h 1044752"/>
                <a:gd name="connsiteX61" fmla="*/ 5252822 w 5270074"/>
                <a:gd name="connsiteY61" fmla="*/ 1020290 h 1044752"/>
                <a:gd name="connsiteX62" fmla="*/ 5269778 w 5270074"/>
                <a:gd name="connsiteY62" fmla="*/ 1019713 h 1044752"/>
                <a:gd name="connsiteX63" fmla="*/ 3747657 w 5270074"/>
                <a:gd name="connsiteY63" fmla="*/ 1044752 h 1044752"/>
                <a:gd name="connsiteX64" fmla="*/ 2976132 w 5270074"/>
                <a:gd name="connsiteY64" fmla="*/ 1044752 h 1044752"/>
                <a:gd name="connsiteX65" fmla="*/ 0 w 5270074"/>
                <a:gd name="connsiteY65" fmla="*/ 1029238 h 104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0074" h="1044752">
                  <a:moveTo>
                    <a:pt x="0" y="1029238"/>
                  </a:moveTo>
                  <a:lnTo>
                    <a:pt x="0" y="1029238"/>
                  </a:lnTo>
                  <a:lnTo>
                    <a:pt x="187325" y="720416"/>
                  </a:lnTo>
                  <a:cubicBezTo>
                    <a:pt x="205798" y="714258"/>
                    <a:pt x="366232" y="583026"/>
                    <a:pt x="442769" y="509805"/>
                  </a:cubicBezTo>
                  <a:cubicBezTo>
                    <a:pt x="519306" y="436584"/>
                    <a:pt x="586510" y="318840"/>
                    <a:pt x="646546" y="281092"/>
                  </a:cubicBezTo>
                  <a:cubicBezTo>
                    <a:pt x="706582" y="243344"/>
                    <a:pt x="753245" y="295692"/>
                    <a:pt x="802987" y="283315"/>
                  </a:cubicBezTo>
                  <a:cubicBezTo>
                    <a:pt x="852729" y="270938"/>
                    <a:pt x="935760" y="209910"/>
                    <a:pt x="944996" y="206831"/>
                  </a:cubicBezTo>
                  <a:cubicBezTo>
                    <a:pt x="978863" y="192977"/>
                    <a:pt x="981076" y="162497"/>
                    <a:pt x="1025237" y="142547"/>
                  </a:cubicBezTo>
                  <a:cubicBezTo>
                    <a:pt x="1069398" y="122597"/>
                    <a:pt x="1137227" y="110886"/>
                    <a:pt x="1209964" y="87128"/>
                  </a:cubicBezTo>
                  <a:cubicBezTo>
                    <a:pt x="1290687" y="86906"/>
                    <a:pt x="1380934" y="222"/>
                    <a:pt x="1461657" y="0"/>
                  </a:cubicBezTo>
                  <a:cubicBezTo>
                    <a:pt x="1559408" y="32122"/>
                    <a:pt x="1684483" y="77225"/>
                    <a:pt x="1754910" y="96365"/>
                  </a:cubicBezTo>
                  <a:cubicBezTo>
                    <a:pt x="1825337" y="115505"/>
                    <a:pt x="1851336" y="105870"/>
                    <a:pt x="1884219" y="114838"/>
                  </a:cubicBezTo>
                  <a:cubicBezTo>
                    <a:pt x="1913643" y="122863"/>
                    <a:pt x="1949838" y="135068"/>
                    <a:pt x="1976582" y="151783"/>
                  </a:cubicBezTo>
                  <a:cubicBezTo>
                    <a:pt x="2039381" y="191033"/>
                    <a:pt x="1985649" y="172522"/>
                    <a:pt x="2050473" y="188728"/>
                  </a:cubicBezTo>
                  <a:cubicBezTo>
                    <a:pt x="2144218" y="235601"/>
                    <a:pt x="2101454" y="210400"/>
                    <a:pt x="2179782" y="262619"/>
                  </a:cubicBezTo>
                  <a:lnTo>
                    <a:pt x="2207491" y="281092"/>
                  </a:lnTo>
                  <a:cubicBezTo>
                    <a:pt x="2216727" y="287250"/>
                    <a:pt x="2198688" y="264772"/>
                    <a:pt x="2235200" y="299565"/>
                  </a:cubicBezTo>
                  <a:cubicBezTo>
                    <a:pt x="2271712" y="334358"/>
                    <a:pt x="2334106" y="444855"/>
                    <a:pt x="2426566" y="489850"/>
                  </a:cubicBezTo>
                  <a:cubicBezTo>
                    <a:pt x="2559366" y="562880"/>
                    <a:pt x="2465697" y="579364"/>
                    <a:pt x="2789960" y="569538"/>
                  </a:cubicBezTo>
                  <a:cubicBezTo>
                    <a:pt x="2838814" y="553254"/>
                    <a:pt x="2886124" y="488906"/>
                    <a:pt x="2930237" y="451793"/>
                  </a:cubicBezTo>
                  <a:cubicBezTo>
                    <a:pt x="2974350" y="414680"/>
                    <a:pt x="3007303" y="383005"/>
                    <a:pt x="3054639" y="346858"/>
                  </a:cubicBezTo>
                  <a:cubicBezTo>
                    <a:pt x="3101975" y="310711"/>
                    <a:pt x="3178416" y="256647"/>
                    <a:pt x="3214255" y="234910"/>
                  </a:cubicBezTo>
                  <a:cubicBezTo>
                    <a:pt x="3250094" y="213173"/>
                    <a:pt x="3250783" y="221161"/>
                    <a:pt x="3269673" y="216438"/>
                  </a:cubicBezTo>
                  <a:cubicBezTo>
                    <a:pt x="3294303" y="210280"/>
                    <a:pt x="3319992" y="207394"/>
                    <a:pt x="3343564" y="197965"/>
                  </a:cubicBezTo>
                  <a:cubicBezTo>
                    <a:pt x="3358958" y="191807"/>
                    <a:pt x="3374222" y="185314"/>
                    <a:pt x="3389746" y="179492"/>
                  </a:cubicBezTo>
                  <a:cubicBezTo>
                    <a:pt x="3398862" y="176074"/>
                    <a:pt x="3408062" y="172818"/>
                    <a:pt x="3417455" y="170256"/>
                  </a:cubicBezTo>
                  <a:cubicBezTo>
                    <a:pt x="3441949" y="163576"/>
                    <a:pt x="3491346" y="151783"/>
                    <a:pt x="3491346" y="151783"/>
                  </a:cubicBezTo>
                  <a:cubicBezTo>
                    <a:pt x="3500582" y="145625"/>
                    <a:pt x="3508852" y="137683"/>
                    <a:pt x="3519055" y="133310"/>
                  </a:cubicBezTo>
                  <a:cubicBezTo>
                    <a:pt x="3530723" y="128310"/>
                    <a:pt x="3543794" y="127561"/>
                    <a:pt x="3556000" y="124074"/>
                  </a:cubicBezTo>
                  <a:cubicBezTo>
                    <a:pt x="3565362" y="121399"/>
                    <a:pt x="3574348" y="117513"/>
                    <a:pt x="3583710" y="114838"/>
                  </a:cubicBezTo>
                  <a:cubicBezTo>
                    <a:pt x="3595916" y="111351"/>
                    <a:pt x="3608449" y="109088"/>
                    <a:pt x="3620655" y="105601"/>
                  </a:cubicBezTo>
                  <a:cubicBezTo>
                    <a:pt x="3630016" y="102926"/>
                    <a:pt x="3638919" y="98726"/>
                    <a:pt x="3648364" y="96365"/>
                  </a:cubicBezTo>
                  <a:cubicBezTo>
                    <a:pt x="3663594" y="92557"/>
                    <a:pt x="3679400" y="91259"/>
                    <a:pt x="3694546" y="87128"/>
                  </a:cubicBezTo>
                  <a:cubicBezTo>
                    <a:pt x="3713332" y="82005"/>
                    <a:pt x="3731491" y="74814"/>
                    <a:pt x="3749964" y="68656"/>
                  </a:cubicBezTo>
                  <a:cubicBezTo>
                    <a:pt x="3759200" y="65577"/>
                    <a:pt x="3767997" y="60494"/>
                    <a:pt x="3777673" y="59419"/>
                  </a:cubicBezTo>
                  <a:lnTo>
                    <a:pt x="3860800" y="50183"/>
                  </a:lnTo>
                  <a:cubicBezTo>
                    <a:pt x="3885430" y="53262"/>
                    <a:pt x="3910207" y="55338"/>
                    <a:pt x="3934691" y="59419"/>
                  </a:cubicBezTo>
                  <a:cubicBezTo>
                    <a:pt x="3947213" y="61506"/>
                    <a:pt x="3961307" y="61278"/>
                    <a:pt x="3971637" y="68656"/>
                  </a:cubicBezTo>
                  <a:cubicBezTo>
                    <a:pt x="3984163" y="77603"/>
                    <a:pt x="3988461" y="94716"/>
                    <a:pt x="3999346" y="105601"/>
                  </a:cubicBezTo>
                  <a:cubicBezTo>
                    <a:pt x="4007195" y="113450"/>
                    <a:pt x="4018527" y="116967"/>
                    <a:pt x="4027055" y="124074"/>
                  </a:cubicBezTo>
                  <a:cubicBezTo>
                    <a:pt x="4073179" y="162511"/>
                    <a:pt x="4033778" y="144788"/>
                    <a:pt x="4082473" y="161019"/>
                  </a:cubicBezTo>
                  <a:cubicBezTo>
                    <a:pt x="4109718" y="179183"/>
                    <a:pt x="4115667" y="180532"/>
                    <a:pt x="4137891" y="207201"/>
                  </a:cubicBezTo>
                  <a:cubicBezTo>
                    <a:pt x="4176376" y="253383"/>
                    <a:pt x="4133273" y="219516"/>
                    <a:pt x="4184073" y="253383"/>
                  </a:cubicBezTo>
                  <a:cubicBezTo>
                    <a:pt x="4187152" y="262619"/>
                    <a:pt x="4186426" y="274208"/>
                    <a:pt x="4193310" y="281092"/>
                  </a:cubicBezTo>
                  <a:cubicBezTo>
                    <a:pt x="4200194" y="287976"/>
                    <a:pt x="4212311" y="285974"/>
                    <a:pt x="4221019" y="290328"/>
                  </a:cubicBezTo>
                  <a:cubicBezTo>
                    <a:pt x="4230948" y="295292"/>
                    <a:pt x="4238799" y="303836"/>
                    <a:pt x="4248728" y="308801"/>
                  </a:cubicBezTo>
                  <a:cubicBezTo>
                    <a:pt x="4257436" y="313155"/>
                    <a:pt x="4267729" y="313684"/>
                    <a:pt x="4276437" y="318038"/>
                  </a:cubicBezTo>
                  <a:cubicBezTo>
                    <a:pt x="4286366" y="323002"/>
                    <a:pt x="4294002" y="332002"/>
                    <a:pt x="4304146" y="336510"/>
                  </a:cubicBezTo>
                  <a:cubicBezTo>
                    <a:pt x="4333063" y="349362"/>
                    <a:pt x="4365801" y="356542"/>
                    <a:pt x="4396510" y="364219"/>
                  </a:cubicBezTo>
                  <a:cubicBezTo>
                    <a:pt x="4405746" y="361140"/>
                    <a:pt x="4415511" y="350629"/>
                    <a:pt x="4424219" y="354983"/>
                  </a:cubicBezTo>
                  <a:cubicBezTo>
                    <a:pt x="4432927" y="359337"/>
                    <a:pt x="4423736" y="382120"/>
                    <a:pt x="4433455" y="382692"/>
                  </a:cubicBezTo>
                  <a:cubicBezTo>
                    <a:pt x="4480788" y="385476"/>
                    <a:pt x="4569248" y="366617"/>
                    <a:pt x="4627419" y="354983"/>
                  </a:cubicBezTo>
                  <a:cubicBezTo>
                    <a:pt x="4747865" y="294759"/>
                    <a:pt x="4686029" y="315552"/>
                    <a:pt x="4812146" y="290328"/>
                  </a:cubicBezTo>
                  <a:cubicBezTo>
                    <a:pt x="4936415" y="228195"/>
                    <a:pt x="4752033" y="316334"/>
                    <a:pt x="4895273" y="262619"/>
                  </a:cubicBezTo>
                  <a:cubicBezTo>
                    <a:pt x="4922590" y="252375"/>
                    <a:pt x="4928384" y="233788"/>
                    <a:pt x="4950691" y="216438"/>
                  </a:cubicBezTo>
                  <a:cubicBezTo>
                    <a:pt x="4968216" y="202807"/>
                    <a:pt x="4986252" y="189421"/>
                    <a:pt x="5006110" y="179492"/>
                  </a:cubicBezTo>
                  <a:cubicBezTo>
                    <a:pt x="5030740" y="167177"/>
                    <a:pt x="5052998" y="147948"/>
                    <a:pt x="5080000" y="142547"/>
                  </a:cubicBezTo>
                  <a:cubicBezTo>
                    <a:pt x="5138630" y="130820"/>
                    <a:pt x="5110952" y="137117"/>
                    <a:pt x="5163128" y="124074"/>
                  </a:cubicBezTo>
                  <a:cubicBezTo>
                    <a:pt x="5217487" y="96894"/>
                    <a:pt x="5222456" y="75919"/>
                    <a:pt x="5226916" y="99034"/>
                  </a:cubicBezTo>
                  <a:cubicBezTo>
                    <a:pt x="5233783" y="134621"/>
                    <a:pt x="5244114" y="132901"/>
                    <a:pt x="5247193" y="237580"/>
                  </a:cubicBezTo>
                  <a:cubicBezTo>
                    <a:pt x="5256574" y="358747"/>
                    <a:pt x="5244559" y="816236"/>
                    <a:pt x="5249863" y="818894"/>
                  </a:cubicBezTo>
                  <a:cubicBezTo>
                    <a:pt x="5246626" y="812685"/>
                    <a:pt x="5249696" y="1028850"/>
                    <a:pt x="5252822" y="1020290"/>
                  </a:cubicBezTo>
                  <a:cubicBezTo>
                    <a:pt x="5250931" y="1026910"/>
                    <a:pt x="5272857" y="1013555"/>
                    <a:pt x="5269778" y="1019713"/>
                  </a:cubicBezTo>
                  <a:cubicBezTo>
                    <a:pt x="4775104" y="1020916"/>
                    <a:pt x="4242331" y="1043549"/>
                    <a:pt x="3747657" y="1044752"/>
                  </a:cubicBezTo>
                  <a:lnTo>
                    <a:pt x="2976132" y="1044752"/>
                  </a:lnTo>
                  <a:lnTo>
                    <a:pt x="0" y="1029238"/>
                  </a:lnTo>
                  <a:close/>
                </a:path>
              </a:pathLst>
            </a:custGeom>
            <a:solidFill>
              <a:srgbClr val="C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grpSp>
      <p:sp>
        <p:nvSpPr>
          <p:cNvPr id="15" name="ZoneTexte 14">
            <a:extLst>
              <a:ext uri="{FF2B5EF4-FFF2-40B4-BE49-F238E27FC236}">
                <a16:creationId xmlns:a16="http://schemas.microsoft.com/office/drawing/2014/main" id="{56B61E55-E20C-49BA-B227-7004BA1FE967}"/>
              </a:ext>
            </a:extLst>
          </p:cNvPr>
          <p:cNvSpPr txBox="1"/>
          <p:nvPr/>
        </p:nvSpPr>
        <p:spPr>
          <a:xfrm>
            <a:off x="8050872" y="5235636"/>
            <a:ext cx="2359954" cy="369332"/>
          </a:xfrm>
          <a:prstGeom prst="rect">
            <a:avLst/>
          </a:prstGeom>
          <a:noFill/>
        </p:spPr>
        <p:txBody>
          <a:bodyPr wrap="square" rtlCol="0">
            <a:spAutoFit/>
          </a:bodyPr>
          <a:lstStyle/>
          <a:p>
            <a:r>
              <a:rPr lang="fr-CH" dirty="0"/>
              <a:t>Unit </a:t>
            </a:r>
            <a:r>
              <a:rPr lang="fr-CH" dirty="0" err="1"/>
              <a:t>geological</a:t>
            </a:r>
            <a:r>
              <a:rPr lang="fr-CH" dirty="0"/>
              <a:t> concept</a:t>
            </a:r>
          </a:p>
        </p:txBody>
      </p:sp>
    </p:spTree>
    <p:extLst>
      <p:ext uri="{BB962C8B-B14F-4D97-AF65-F5344CB8AC3E}">
        <p14:creationId xmlns:p14="http://schemas.microsoft.com/office/powerpoint/2010/main" val="409346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DD96ED-E9C5-44EF-91FF-A18F3EBAA326}"/>
              </a:ext>
            </a:extLst>
          </p:cNvPr>
          <p:cNvSpPr>
            <a:spLocks noGrp="1"/>
          </p:cNvSpPr>
          <p:nvPr>
            <p:ph type="title"/>
          </p:nvPr>
        </p:nvSpPr>
        <p:spPr/>
        <p:txBody>
          <a:bodyPr/>
          <a:lstStyle/>
          <a:p>
            <a:r>
              <a:rPr lang="fr-CH" dirty="0" err="1"/>
              <a:t>Let’s</a:t>
            </a:r>
            <a:r>
              <a:rPr lang="fr-CH" dirty="0"/>
              <a:t> </a:t>
            </a:r>
            <a:r>
              <a:rPr lang="fr-CH" dirty="0" err="1"/>
              <a:t>try</a:t>
            </a:r>
            <a:endParaRPr lang="fr-CH" dirty="0"/>
          </a:p>
        </p:txBody>
      </p:sp>
      <p:sp>
        <p:nvSpPr>
          <p:cNvPr id="3" name="Espace réservé du contenu 2">
            <a:extLst>
              <a:ext uri="{FF2B5EF4-FFF2-40B4-BE49-F238E27FC236}">
                <a16:creationId xmlns:a16="http://schemas.microsoft.com/office/drawing/2014/main" id="{C15097B7-CEC8-4493-9F29-D96C23ABC055}"/>
              </a:ext>
            </a:extLst>
          </p:cNvPr>
          <p:cNvSpPr>
            <a:spLocks noGrp="1"/>
          </p:cNvSpPr>
          <p:nvPr>
            <p:ph idx="1"/>
          </p:nvPr>
        </p:nvSpPr>
        <p:spPr/>
        <p:txBody>
          <a:bodyPr/>
          <a:lstStyle/>
          <a:p>
            <a:r>
              <a:rPr lang="fr-CH" dirty="0"/>
              <a:t>Login: ccCourseE003</a:t>
            </a:r>
          </a:p>
          <a:p>
            <a:r>
              <a:rPr lang="fr-CH" dirty="0" err="1"/>
              <a:t>Password</a:t>
            </a:r>
            <a:r>
              <a:rPr lang="fr-CH" dirty="0"/>
              <a:t>: Dico10Talien!</a:t>
            </a:r>
          </a:p>
        </p:txBody>
      </p:sp>
      <p:sp>
        <p:nvSpPr>
          <p:cNvPr id="4" name="Espace réservé du numéro de diapositive 3">
            <a:extLst>
              <a:ext uri="{FF2B5EF4-FFF2-40B4-BE49-F238E27FC236}">
                <a16:creationId xmlns:a16="http://schemas.microsoft.com/office/drawing/2014/main" id="{B62A93AB-7A5A-4FD7-A7A2-1C043760BEBB}"/>
              </a:ext>
            </a:extLst>
          </p:cNvPr>
          <p:cNvSpPr>
            <a:spLocks noGrp="1"/>
          </p:cNvSpPr>
          <p:nvPr>
            <p:ph type="sldNum" sz="quarter" idx="12"/>
          </p:nvPr>
        </p:nvSpPr>
        <p:spPr/>
        <p:txBody>
          <a:bodyPr/>
          <a:lstStyle/>
          <a:p>
            <a:fld id="{7BE24AC2-5B68-45B7-B777-E96D743BCCD0}" type="slidenum">
              <a:rPr lang="en-US" smtClean="0"/>
              <a:pPr/>
              <a:t>12</a:t>
            </a:fld>
            <a:endParaRPr lang="en-US" dirty="0"/>
          </a:p>
        </p:txBody>
      </p:sp>
    </p:spTree>
    <p:extLst>
      <p:ext uri="{BB962C8B-B14F-4D97-AF65-F5344CB8AC3E}">
        <p14:creationId xmlns:p14="http://schemas.microsoft.com/office/powerpoint/2010/main" val="505200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BF1EC9-98BA-4ADC-8058-9FC8FC5513E7}"/>
              </a:ext>
            </a:extLst>
          </p:cNvPr>
          <p:cNvSpPr>
            <a:spLocks noGrp="1"/>
          </p:cNvSpPr>
          <p:nvPr>
            <p:ph type="title"/>
          </p:nvPr>
        </p:nvSpPr>
        <p:spPr/>
        <p:txBody>
          <a:bodyPr/>
          <a:lstStyle/>
          <a:p>
            <a:r>
              <a:rPr lang="fr-CH" dirty="0"/>
              <a:t>Process the data </a:t>
            </a:r>
            <a:endParaRPr lang="en-US" dirty="0"/>
          </a:p>
        </p:txBody>
      </p:sp>
      <p:sp>
        <p:nvSpPr>
          <p:cNvPr id="3" name="Espace réservé du contenu 2">
            <a:extLst>
              <a:ext uri="{FF2B5EF4-FFF2-40B4-BE49-F238E27FC236}">
                <a16:creationId xmlns:a16="http://schemas.microsoft.com/office/drawing/2014/main" id="{1B8FFD30-1614-42BB-8440-3A882548B144}"/>
              </a:ext>
            </a:extLst>
          </p:cNvPr>
          <p:cNvSpPr>
            <a:spLocks noGrp="1"/>
          </p:cNvSpPr>
          <p:nvPr>
            <p:ph idx="1"/>
          </p:nvPr>
        </p:nvSpPr>
        <p:spPr>
          <a:xfrm>
            <a:off x="838200" y="1627859"/>
            <a:ext cx="8758238" cy="1889249"/>
          </a:xfrm>
        </p:spPr>
        <p:txBody>
          <a:bodyPr>
            <a:normAutofit/>
          </a:bodyPr>
          <a:lstStyle/>
          <a:p>
            <a:r>
              <a:rPr lang="fr-CH" dirty="0" err="1"/>
              <a:t>Boreholes</a:t>
            </a:r>
            <a:r>
              <a:rPr lang="fr-CH" dirty="0"/>
              <a:t> are </a:t>
            </a:r>
            <a:r>
              <a:rPr lang="fr-CH" dirty="0" err="1"/>
              <a:t>processed</a:t>
            </a:r>
            <a:r>
              <a:rPr lang="fr-CH" dirty="0"/>
              <a:t> automatically </a:t>
            </a:r>
            <a:r>
              <a:rPr lang="fr-CH" dirty="0" err="1"/>
              <a:t>given</a:t>
            </a:r>
            <a:r>
              <a:rPr lang="fr-CH" dirty="0"/>
              <a:t> a SP</a:t>
            </a:r>
          </a:p>
          <a:p>
            <a:r>
              <a:rPr lang="fr-CH" dirty="0" err="1"/>
              <a:t>Equality</a:t>
            </a:r>
            <a:r>
              <a:rPr lang="fr-CH" dirty="0"/>
              <a:t> and </a:t>
            </a:r>
            <a:r>
              <a:rPr lang="fr-CH" dirty="0" err="1"/>
              <a:t>inequality</a:t>
            </a:r>
            <a:r>
              <a:rPr lang="fr-CH" dirty="0"/>
              <a:t> information are </a:t>
            </a:r>
            <a:r>
              <a:rPr lang="fr-CH" dirty="0" err="1"/>
              <a:t>extracted</a:t>
            </a:r>
            <a:r>
              <a:rPr lang="fr-CH" dirty="0"/>
              <a:t> </a:t>
            </a:r>
          </a:p>
          <a:p>
            <a:r>
              <a:rPr lang="fr-CH" dirty="0"/>
              <a:t>Facies data are </a:t>
            </a:r>
            <a:r>
              <a:rPr lang="fr-CH" dirty="0" err="1"/>
              <a:t>also</a:t>
            </a:r>
            <a:r>
              <a:rPr lang="fr-CH" dirty="0"/>
              <a:t> </a:t>
            </a:r>
            <a:r>
              <a:rPr lang="fr-CH" dirty="0" err="1"/>
              <a:t>extracted</a:t>
            </a:r>
            <a:endParaRPr lang="en-US" dirty="0"/>
          </a:p>
        </p:txBody>
      </p:sp>
      <p:sp>
        <p:nvSpPr>
          <p:cNvPr id="4" name="Espace réservé du numéro de diapositive 3">
            <a:extLst>
              <a:ext uri="{FF2B5EF4-FFF2-40B4-BE49-F238E27FC236}">
                <a16:creationId xmlns:a16="http://schemas.microsoft.com/office/drawing/2014/main" id="{3020C910-0528-4065-BACA-4E7650A3DC76}"/>
              </a:ext>
            </a:extLst>
          </p:cNvPr>
          <p:cNvSpPr>
            <a:spLocks noGrp="1"/>
          </p:cNvSpPr>
          <p:nvPr>
            <p:ph type="sldNum" sz="quarter" idx="12"/>
          </p:nvPr>
        </p:nvSpPr>
        <p:spPr/>
        <p:txBody>
          <a:bodyPr/>
          <a:lstStyle/>
          <a:p>
            <a:fld id="{7BE24AC2-5B68-45B7-B777-E96D743BCCD0}" type="slidenum">
              <a:rPr lang="en-US" smtClean="0"/>
              <a:pPr/>
              <a:t>13</a:t>
            </a:fld>
            <a:endParaRPr lang="en-US" dirty="0"/>
          </a:p>
        </p:txBody>
      </p:sp>
      <p:grpSp>
        <p:nvGrpSpPr>
          <p:cNvPr id="10" name="Groupe 9">
            <a:extLst>
              <a:ext uri="{FF2B5EF4-FFF2-40B4-BE49-F238E27FC236}">
                <a16:creationId xmlns:a16="http://schemas.microsoft.com/office/drawing/2014/main" id="{97EE2653-EADF-4A72-B833-A92320F3A07D}"/>
              </a:ext>
            </a:extLst>
          </p:cNvPr>
          <p:cNvGrpSpPr/>
          <p:nvPr/>
        </p:nvGrpSpPr>
        <p:grpSpPr>
          <a:xfrm>
            <a:off x="10275915" y="2347752"/>
            <a:ext cx="1704902" cy="3913643"/>
            <a:chOff x="10530641" y="3598569"/>
            <a:chExt cx="1151018" cy="2642189"/>
          </a:xfrm>
        </p:grpSpPr>
        <p:pic>
          <p:nvPicPr>
            <p:cNvPr id="11" name="Espace réservé du contenu 4">
              <a:extLst>
                <a:ext uri="{FF2B5EF4-FFF2-40B4-BE49-F238E27FC236}">
                  <a16:creationId xmlns:a16="http://schemas.microsoft.com/office/drawing/2014/main" id="{21CD6AE3-A003-4E80-B5BC-141BD358D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0641" y="3598569"/>
              <a:ext cx="1151018" cy="2642189"/>
            </a:xfrm>
            <a:prstGeom prst="rect">
              <a:avLst/>
            </a:prstGeom>
          </p:spPr>
        </p:pic>
        <p:sp>
          <p:nvSpPr>
            <p:cNvPr id="12" name="Rectangle 11">
              <a:extLst>
                <a:ext uri="{FF2B5EF4-FFF2-40B4-BE49-F238E27FC236}">
                  <a16:creationId xmlns:a16="http://schemas.microsoft.com/office/drawing/2014/main" id="{9D07ABD6-BD7E-400A-BDE2-DB0CC1D0C582}"/>
                </a:ext>
              </a:extLst>
            </p:cNvPr>
            <p:cNvSpPr/>
            <p:nvPr/>
          </p:nvSpPr>
          <p:spPr>
            <a:xfrm>
              <a:off x="10695673" y="4099943"/>
              <a:ext cx="678423" cy="334706"/>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pic>
        <p:nvPicPr>
          <p:cNvPr id="13" name="Image 12">
            <a:extLst>
              <a:ext uri="{FF2B5EF4-FFF2-40B4-BE49-F238E27FC236}">
                <a16:creationId xmlns:a16="http://schemas.microsoft.com/office/drawing/2014/main" id="{1503934A-240E-4227-8C38-17152CFC3F61}"/>
              </a:ext>
            </a:extLst>
          </p:cNvPr>
          <p:cNvPicPr>
            <a:picLocks noChangeAspect="1"/>
          </p:cNvPicPr>
          <p:nvPr/>
        </p:nvPicPr>
        <p:blipFill rotWithShape="1">
          <a:blip r:embed="rId4">
            <a:extLst>
              <a:ext uri="{28A0092B-C50C-407E-A947-70E740481C1C}">
                <a14:useLocalDpi xmlns:a14="http://schemas.microsoft.com/office/drawing/2010/main" val="0"/>
              </a:ext>
            </a:extLst>
          </a:blip>
          <a:srcRect l="-1013" r="1" b="53034"/>
          <a:stretch/>
        </p:blipFill>
        <p:spPr>
          <a:xfrm>
            <a:off x="177340" y="4176714"/>
            <a:ext cx="9976352" cy="2177592"/>
          </a:xfrm>
          <a:prstGeom prst="rect">
            <a:avLst/>
          </a:prstGeom>
        </p:spPr>
      </p:pic>
      <p:sp>
        <p:nvSpPr>
          <p:cNvPr id="7" name="Rectangle 6">
            <a:extLst>
              <a:ext uri="{FF2B5EF4-FFF2-40B4-BE49-F238E27FC236}">
                <a16:creationId xmlns:a16="http://schemas.microsoft.com/office/drawing/2014/main" id="{CC3CBD0C-9F1C-4C08-8ECE-2420C9DA86D1}"/>
              </a:ext>
            </a:extLst>
          </p:cNvPr>
          <p:cNvSpPr/>
          <p:nvPr/>
        </p:nvSpPr>
        <p:spPr>
          <a:xfrm>
            <a:off x="9426607" y="5495925"/>
            <a:ext cx="169831" cy="170655"/>
          </a:xfrm>
          <a:prstGeom prst="rect">
            <a:avLst/>
          </a:prstGeom>
          <a:solidFill>
            <a:srgbClr val="FBF1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973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94D0B9-BE46-4136-80B6-07AC910F2973}"/>
              </a:ext>
            </a:extLst>
          </p:cNvPr>
          <p:cNvSpPr>
            <a:spLocks noGrp="1"/>
          </p:cNvSpPr>
          <p:nvPr>
            <p:ph type="title"/>
          </p:nvPr>
        </p:nvSpPr>
        <p:spPr/>
        <p:txBody>
          <a:bodyPr/>
          <a:lstStyle/>
          <a:p>
            <a:r>
              <a:rPr lang="fr-CH" dirty="0" err="1"/>
              <a:t>Geological</a:t>
            </a:r>
            <a:r>
              <a:rPr lang="fr-CH" dirty="0"/>
              <a:t> concept</a:t>
            </a:r>
          </a:p>
        </p:txBody>
      </p:sp>
      <p:sp>
        <p:nvSpPr>
          <p:cNvPr id="3" name="Espace réservé du contenu 2">
            <a:extLst>
              <a:ext uri="{FF2B5EF4-FFF2-40B4-BE49-F238E27FC236}">
                <a16:creationId xmlns:a16="http://schemas.microsoft.com/office/drawing/2014/main" id="{2AB969D8-8114-491E-B359-0EAEC943CA2E}"/>
              </a:ext>
            </a:extLst>
          </p:cNvPr>
          <p:cNvSpPr>
            <a:spLocks noGrp="1"/>
          </p:cNvSpPr>
          <p:nvPr>
            <p:ph idx="1"/>
          </p:nvPr>
        </p:nvSpPr>
        <p:spPr>
          <a:xfrm>
            <a:off x="838200" y="1696915"/>
            <a:ext cx="5368713" cy="4480048"/>
          </a:xfrm>
        </p:spPr>
        <p:txBody>
          <a:bodyPr>
            <a:normAutofit lnSpcReduction="10000"/>
          </a:bodyPr>
          <a:lstStyle/>
          <a:p>
            <a:r>
              <a:rPr lang="fr-CH" dirty="0"/>
              <a:t>2D vertical section </a:t>
            </a:r>
          </a:p>
          <a:p>
            <a:r>
              <a:rPr lang="fr-CH" dirty="0"/>
              <a:t>100 m by 15 m (Lx, </a:t>
            </a:r>
            <a:r>
              <a:rPr lang="fr-CH" dirty="0" err="1"/>
              <a:t>Lz</a:t>
            </a:r>
            <a:r>
              <a:rPr lang="fr-CH" dirty="0"/>
              <a:t>)</a:t>
            </a:r>
          </a:p>
          <a:p>
            <a:r>
              <a:rPr lang="fr-CH" dirty="0"/>
              <a:t>3 </a:t>
            </a:r>
            <a:r>
              <a:rPr lang="fr-CH" dirty="0" err="1"/>
              <a:t>units</a:t>
            </a:r>
            <a:r>
              <a:rPr lang="fr-CH" dirty="0"/>
              <a:t>:</a:t>
            </a:r>
          </a:p>
          <a:p>
            <a:pPr lvl="1"/>
            <a:r>
              <a:rPr lang="fr-CH" dirty="0">
                <a:solidFill>
                  <a:srgbClr val="85A4A7"/>
                </a:solidFill>
              </a:rPr>
              <a:t>C </a:t>
            </a:r>
            <a:r>
              <a:rPr lang="fr-CH" dirty="0">
                <a:solidFill>
                  <a:srgbClr val="85A4A7"/>
                </a:solidFill>
                <a:sym typeface="Wingdings" panose="05000000000000000000" pitchFamily="2" charset="2"/>
              </a:rPr>
              <a:t> </a:t>
            </a:r>
            <a:r>
              <a:rPr lang="fr-CH" dirty="0" err="1">
                <a:sym typeface="Wingdings" panose="05000000000000000000" pitchFamily="2" charset="2"/>
              </a:rPr>
              <a:t>Soil</a:t>
            </a:r>
            <a:br>
              <a:rPr lang="fr-CH" dirty="0">
                <a:solidFill>
                  <a:srgbClr val="85A4A7"/>
                </a:solidFill>
                <a:sym typeface="Wingdings" panose="05000000000000000000" pitchFamily="2" charset="2"/>
              </a:rPr>
            </a:br>
            <a:r>
              <a:rPr lang="fr-CH" dirty="0">
                <a:solidFill>
                  <a:srgbClr val="977412"/>
                </a:solidFill>
                <a:sym typeface="Wingdings" panose="05000000000000000000" pitchFamily="2" charset="2"/>
              </a:rPr>
              <a:t>silts</a:t>
            </a:r>
            <a:endParaRPr lang="fr-CH" dirty="0">
              <a:sym typeface="Wingdings" panose="05000000000000000000" pitchFamily="2" charset="2"/>
            </a:endParaRPr>
          </a:p>
          <a:p>
            <a:pPr lvl="1"/>
            <a:r>
              <a:rPr lang="fr-CH" dirty="0">
                <a:solidFill>
                  <a:srgbClr val="C1A700"/>
                </a:solidFill>
                <a:sym typeface="Wingdings" panose="05000000000000000000" pitchFamily="2" charset="2"/>
              </a:rPr>
              <a:t>B  </a:t>
            </a:r>
            <a:r>
              <a:rPr lang="fr-CH" dirty="0" err="1">
                <a:sym typeface="Wingdings" panose="05000000000000000000" pitchFamily="2" charset="2"/>
              </a:rPr>
              <a:t>aquifer</a:t>
            </a:r>
            <a:r>
              <a:rPr lang="fr-CH" dirty="0">
                <a:sym typeface="Wingdings" panose="05000000000000000000" pitchFamily="2" charset="2"/>
              </a:rPr>
              <a:t> </a:t>
            </a:r>
            <a:br>
              <a:rPr lang="fr-CH" dirty="0">
                <a:sym typeface="Wingdings" panose="05000000000000000000" pitchFamily="2" charset="2"/>
              </a:rPr>
            </a:br>
            <a:r>
              <a:rPr lang="fr-CH" dirty="0" err="1">
                <a:solidFill>
                  <a:srgbClr val="68B866"/>
                </a:solidFill>
                <a:sym typeface="Wingdings" panose="05000000000000000000" pitchFamily="2" charset="2"/>
              </a:rPr>
              <a:t>gravel</a:t>
            </a:r>
            <a:r>
              <a:rPr lang="fr-CH" dirty="0">
                <a:solidFill>
                  <a:srgbClr val="C1A700"/>
                </a:solidFill>
                <a:sym typeface="Wingdings" panose="05000000000000000000" pitchFamily="2" charset="2"/>
              </a:rPr>
              <a:t> </a:t>
            </a:r>
            <a:r>
              <a:rPr lang="fr-CH" dirty="0">
                <a:sym typeface="Wingdings" panose="05000000000000000000" pitchFamily="2" charset="2"/>
              </a:rPr>
              <a:t>and</a:t>
            </a:r>
            <a:r>
              <a:rPr lang="fr-CH" dirty="0">
                <a:solidFill>
                  <a:srgbClr val="C1A700"/>
                </a:solidFill>
                <a:sym typeface="Wingdings" panose="05000000000000000000" pitchFamily="2" charset="2"/>
              </a:rPr>
              <a:t> </a:t>
            </a:r>
            <a:r>
              <a:rPr lang="fr-CH" dirty="0" err="1">
                <a:solidFill>
                  <a:srgbClr val="CAC304"/>
                </a:solidFill>
                <a:sym typeface="Wingdings" panose="05000000000000000000" pitchFamily="2" charset="2"/>
              </a:rPr>
              <a:t>sand</a:t>
            </a:r>
            <a:endParaRPr lang="fr-CH" dirty="0">
              <a:sym typeface="Wingdings" panose="05000000000000000000" pitchFamily="2" charset="2"/>
            </a:endParaRPr>
          </a:p>
          <a:p>
            <a:pPr lvl="1"/>
            <a:r>
              <a:rPr lang="fr-CH" dirty="0">
                <a:solidFill>
                  <a:srgbClr val="CD0000"/>
                </a:solidFill>
                <a:sym typeface="Wingdings" panose="05000000000000000000" pitchFamily="2" charset="2"/>
              </a:rPr>
              <a:t>A  </a:t>
            </a:r>
            <a:r>
              <a:rPr lang="fr-CH" dirty="0" err="1">
                <a:sym typeface="Wingdings" panose="05000000000000000000" pitchFamily="2" charset="2"/>
              </a:rPr>
              <a:t>Aquitard</a:t>
            </a:r>
            <a:br>
              <a:rPr lang="fr-CH" dirty="0">
                <a:sym typeface="Wingdings" panose="05000000000000000000" pitchFamily="2" charset="2"/>
              </a:rPr>
            </a:br>
            <a:r>
              <a:rPr lang="fr-CH" dirty="0" err="1">
                <a:solidFill>
                  <a:srgbClr val="0000BF"/>
                </a:solidFill>
                <a:sym typeface="Wingdings" panose="05000000000000000000" pitchFamily="2" charset="2"/>
              </a:rPr>
              <a:t>clay</a:t>
            </a:r>
            <a:r>
              <a:rPr lang="fr-CH" dirty="0">
                <a:solidFill>
                  <a:srgbClr val="CD0000"/>
                </a:solidFill>
                <a:sym typeface="Wingdings" panose="05000000000000000000" pitchFamily="2" charset="2"/>
              </a:rPr>
              <a:t> </a:t>
            </a:r>
            <a:r>
              <a:rPr lang="fr-CH" dirty="0">
                <a:sym typeface="Wingdings" panose="05000000000000000000" pitchFamily="2" charset="2"/>
              </a:rPr>
              <a:t>and</a:t>
            </a:r>
            <a:r>
              <a:rPr lang="fr-CH" dirty="0">
                <a:solidFill>
                  <a:srgbClr val="CD0000"/>
                </a:solidFill>
                <a:sym typeface="Wingdings" panose="05000000000000000000" pitchFamily="2" charset="2"/>
              </a:rPr>
              <a:t> </a:t>
            </a:r>
            <a:r>
              <a:rPr lang="fr-CH" dirty="0">
                <a:solidFill>
                  <a:srgbClr val="9E771D"/>
                </a:solidFill>
                <a:sym typeface="Wingdings" panose="05000000000000000000" pitchFamily="2" charset="2"/>
              </a:rPr>
              <a:t>silts</a:t>
            </a:r>
            <a:endParaRPr lang="fr-CH" dirty="0">
              <a:sym typeface="Wingdings" panose="05000000000000000000" pitchFamily="2" charset="2"/>
            </a:endParaRPr>
          </a:p>
        </p:txBody>
      </p:sp>
      <p:sp>
        <p:nvSpPr>
          <p:cNvPr id="4" name="Espace réservé du numéro de diapositive 3">
            <a:extLst>
              <a:ext uri="{FF2B5EF4-FFF2-40B4-BE49-F238E27FC236}">
                <a16:creationId xmlns:a16="http://schemas.microsoft.com/office/drawing/2014/main" id="{B575043E-8CBF-4F25-B7DA-068303868642}"/>
              </a:ext>
            </a:extLst>
          </p:cNvPr>
          <p:cNvSpPr>
            <a:spLocks noGrp="1"/>
          </p:cNvSpPr>
          <p:nvPr>
            <p:ph type="sldNum" sz="quarter" idx="12"/>
          </p:nvPr>
        </p:nvSpPr>
        <p:spPr/>
        <p:txBody>
          <a:bodyPr/>
          <a:lstStyle/>
          <a:p>
            <a:fld id="{7BE24AC2-5B68-45B7-B777-E96D743BCCD0}" type="slidenum">
              <a:rPr lang="en-US" smtClean="0"/>
              <a:pPr/>
              <a:t>14</a:t>
            </a:fld>
            <a:endParaRPr lang="en-US" dirty="0"/>
          </a:p>
        </p:txBody>
      </p:sp>
      <p:pic>
        <p:nvPicPr>
          <p:cNvPr id="14" name="Image 13">
            <a:extLst>
              <a:ext uri="{FF2B5EF4-FFF2-40B4-BE49-F238E27FC236}">
                <a16:creationId xmlns:a16="http://schemas.microsoft.com/office/drawing/2014/main" id="{5630BA94-E3A2-49AC-943F-5E4DE06196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6532775" y="949409"/>
            <a:ext cx="5368713" cy="986683"/>
          </a:xfrm>
          <a:prstGeom prst="rect">
            <a:avLst/>
          </a:prstGeom>
        </p:spPr>
      </p:pic>
      <p:pic>
        <p:nvPicPr>
          <p:cNvPr id="16" name="Image 15">
            <a:extLst>
              <a:ext uri="{FF2B5EF4-FFF2-40B4-BE49-F238E27FC236}">
                <a16:creationId xmlns:a16="http://schemas.microsoft.com/office/drawing/2014/main" id="{2D3B6F08-2B44-E6E4-E26E-B424D4BE04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6585469" y="1999027"/>
            <a:ext cx="5368714" cy="986090"/>
          </a:xfrm>
          <a:prstGeom prst="rect">
            <a:avLst/>
          </a:prstGeom>
        </p:spPr>
      </p:pic>
      <p:sp>
        <p:nvSpPr>
          <p:cNvPr id="17" name="ZoneTexte 16">
            <a:extLst>
              <a:ext uri="{FF2B5EF4-FFF2-40B4-BE49-F238E27FC236}">
                <a16:creationId xmlns:a16="http://schemas.microsoft.com/office/drawing/2014/main" id="{11DA5FF7-2727-B614-3688-FB97355B9A88}"/>
              </a:ext>
            </a:extLst>
          </p:cNvPr>
          <p:cNvSpPr txBox="1"/>
          <p:nvPr/>
        </p:nvSpPr>
        <p:spPr>
          <a:xfrm>
            <a:off x="8521831" y="508006"/>
            <a:ext cx="1150070" cy="369332"/>
          </a:xfrm>
          <a:prstGeom prst="rect">
            <a:avLst/>
          </a:prstGeom>
          <a:noFill/>
        </p:spPr>
        <p:txBody>
          <a:bodyPr wrap="square" rtlCol="0">
            <a:spAutoFit/>
          </a:bodyPr>
          <a:lstStyle/>
          <a:p>
            <a:r>
              <a:rPr lang="en-US" dirty="0"/>
              <a:t>Boreholes</a:t>
            </a:r>
          </a:p>
        </p:txBody>
      </p:sp>
      <p:sp>
        <p:nvSpPr>
          <p:cNvPr id="18" name="ZoneTexte 17">
            <a:extLst>
              <a:ext uri="{FF2B5EF4-FFF2-40B4-BE49-F238E27FC236}">
                <a16:creationId xmlns:a16="http://schemas.microsoft.com/office/drawing/2014/main" id="{7EECC93C-D804-9F3A-8AA7-0BCD1A398F65}"/>
              </a:ext>
            </a:extLst>
          </p:cNvPr>
          <p:cNvSpPr txBox="1"/>
          <p:nvPr/>
        </p:nvSpPr>
        <p:spPr>
          <a:xfrm>
            <a:off x="9936385" y="1253032"/>
            <a:ext cx="749371" cy="369332"/>
          </a:xfrm>
          <a:prstGeom prst="rect">
            <a:avLst/>
          </a:prstGeom>
          <a:noFill/>
        </p:spPr>
        <p:txBody>
          <a:bodyPr wrap="square" rtlCol="0">
            <a:spAutoFit/>
          </a:bodyPr>
          <a:lstStyle/>
          <a:p>
            <a:r>
              <a:rPr lang="en-US" dirty="0"/>
              <a:t>Units</a:t>
            </a:r>
          </a:p>
        </p:txBody>
      </p:sp>
      <p:sp>
        <p:nvSpPr>
          <p:cNvPr id="19" name="ZoneTexte 18">
            <a:extLst>
              <a:ext uri="{FF2B5EF4-FFF2-40B4-BE49-F238E27FC236}">
                <a16:creationId xmlns:a16="http://schemas.microsoft.com/office/drawing/2014/main" id="{6B1A20E7-C1BD-25BA-FE96-420101A0B3AD}"/>
              </a:ext>
            </a:extLst>
          </p:cNvPr>
          <p:cNvSpPr txBox="1"/>
          <p:nvPr/>
        </p:nvSpPr>
        <p:spPr>
          <a:xfrm>
            <a:off x="9936384" y="2284086"/>
            <a:ext cx="1284991" cy="369332"/>
          </a:xfrm>
          <a:prstGeom prst="rect">
            <a:avLst/>
          </a:prstGeom>
          <a:noFill/>
        </p:spPr>
        <p:txBody>
          <a:bodyPr wrap="square" rtlCol="0">
            <a:spAutoFit/>
          </a:bodyPr>
          <a:lstStyle/>
          <a:p>
            <a:r>
              <a:rPr lang="en-US" dirty="0"/>
              <a:t>Litho-facies</a:t>
            </a:r>
          </a:p>
        </p:txBody>
      </p:sp>
      <p:grpSp>
        <p:nvGrpSpPr>
          <p:cNvPr id="13" name="Groupe 12">
            <a:extLst>
              <a:ext uri="{FF2B5EF4-FFF2-40B4-BE49-F238E27FC236}">
                <a16:creationId xmlns:a16="http://schemas.microsoft.com/office/drawing/2014/main" id="{997B82D6-4C31-4878-A28A-D284352E8748}"/>
              </a:ext>
            </a:extLst>
          </p:cNvPr>
          <p:cNvGrpSpPr/>
          <p:nvPr/>
        </p:nvGrpSpPr>
        <p:grpSpPr>
          <a:xfrm>
            <a:off x="6458545" y="3755377"/>
            <a:ext cx="5276642" cy="1433283"/>
            <a:chOff x="6532775" y="3726886"/>
            <a:chExt cx="5276642" cy="1433283"/>
          </a:xfrm>
        </p:grpSpPr>
        <p:sp>
          <p:nvSpPr>
            <p:cNvPr id="5" name="Rectangle 4">
              <a:extLst>
                <a:ext uri="{FF2B5EF4-FFF2-40B4-BE49-F238E27FC236}">
                  <a16:creationId xmlns:a16="http://schemas.microsoft.com/office/drawing/2014/main" id="{355DE8FF-2685-4441-A19B-20A8C1F82BDA}"/>
                </a:ext>
              </a:extLst>
            </p:cNvPr>
            <p:cNvSpPr/>
            <p:nvPr/>
          </p:nvSpPr>
          <p:spPr>
            <a:xfrm>
              <a:off x="6532775" y="3726886"/>
              <a:ext cx="5243589" cy="1408532"/>
            </a:xfrm>
            <a:prstGeom prst="rect">
              <a:avLst/>
            </a:prstGeom>
            <a:solidFill>
              <a:srgbClr val="84A1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10" name="Forme libre : forme 9">
              <a:extLst>
                <a:ext uri="{FF2B5EF4-FFF2-40B4-BE49-F238E27FC236}">
                  <a16:creationId xmlns:a16="http://schemas.microsoft.com/office/drawing/2014/main" id="{E7A300F3-78F9-490C-8642-B00C4657125D}"/>
                </a:ext>
              </a:extLst>
            </p:cNvPr>
            <p:cNvSpPr/>
            <p:nvPr/>
          </p:nvSpPr>
          <p:spPr>
            <a:xfrm>
              <a:off x="6534150" y="4171562"/>
              <a:ext cx="5248275" cy="981463"/>
            </a:xfrm>
            <a:custGeom>
              <a:avLst/>
              <a:gdLst>
                <a:gd name="connsiteX0" fmla="*/ 0 w 5248275"/>
                <a:gd name="connsiteY0" fmla="*/ 0 h 762000"/>
                <a:gd name="connsiteX1" fmla="*/ 5238750 w 5248275"/>
                <a:gd name="connsiteY1" fmla="*/ 28575 h 762000"/>
                <a:gd name="connsiteX2" fmla="*/ 5248275 w 5248275"/>
                <a:gd name="connsiteY2" fmla="*/ 752475 h 762000"/>
                <a:gd name="connsiteX3" fmla="*/ 19050 w 5248275"/>
                <a:gd name="connsiteY3" fmla="*/ 762000 h 762000"/>
                <a:gd name="connsiteX4" fmla="*/ 0 w 5248275"/>
                <a:gd name="connsiteY4" fmla="*/ 0 h 762000"/>
                <a:gd name="connsiteX0" fmla="*/ 0 w 5248275"/>
                <a:gd name="connsiteY0" fmla="*/ 55689 h 817689"/>
                <a:gd name="connsiteX1" fmla="*/ 2514600 w 5248275"/>
                <a:gd name="connsiteY1" fmla="*/ 642 h 817689"/>
                <a:gd name="connsiteX2" fmla="*/ 5238750 w 5248275"/>
                <a:gd name="connsiteY2" fmla="*/ 84264 h 817689"/>
                <a:gd name="connsiteX3" fmla="*/ 5248275 w 5248275"/>
                <a:gd name="connsiteY3" fmla="*/ 808164 h 817689"/>
                <a:gd name="connsiteX4" fmla="*/ 19050 w 5248275"/>
                <a:gd name="connsiteY4" fmla="*/ 817689 h 817689"/>
                <a:gd name="connsiteX5" fmla="*/ 0 w 5248275"/>
                <a:gd name="connsiteY5" fmla="*/ 55689 h 817689"/>
                <a:gd name="connsiteX0" fmla="*/ 0 w 5248275"/>
                <a:gd name="connsiteY0" fmla="*/ 55689 h 817689"/>
                <a:gd name="connsiteX1" fmla="*/ 2514600 w 5248275"/>
                <a:gd name="connsiteY1" fmla="*/ 642 h 817689"/>
                <a:gd name="connsiteX2" fmla="*/ 4105275 w 5248275"/>
                <a:gd name="connsiteY2" fmla="*/ 115664 h 817689"/>
                <a:gd name="connsiteX3" fmla="*/ 5238750 w 5248275"/>
                <a:gd name="connsiteY3" fmla="*/ 84264 h 817689"/>
                <a:gd name="connsiteX4" fmla="*/ 5248275 w 5248275"/>
                <a:gd name="connsiteY4" fmla="*/ 808164 h 817689"/>
                <a:gd name="connsiteX5" fmla="*/ 19050 w 5248275"/>
                <a:gd name="connsiteY5" fmla="*/ 817689 h 817689"/>
                <a:gd name="connsiteX6" fmla="*/ 0 w 5248275"/>
                <a:gd name="connsiteY6" fmla="*/ 55689 h 817689"/>
                <a:gd name="connsiteX0" fmla="*/ 0 w 5248275"/>
                <a:gd name="connsiteY0" fmla="*/ 55689 h 817689"/>
                <a:gd name="connsiteX1" fmla="*/ 2514600 w 5248275"/>
                <a:gd name="connsiteY1" fmla="*/ 642 h 817689"/>
                <a:gd name="connsiteX2" fmla="*/ 3452813 w 5248275"/>
                <a:gd name="connsiteY2" fmla="*/ 36339 h 817689"/>
                <a:gd name="connsiteX3" fmla="*/ 4105275 w 5248275"/>
                <a:gd name="connsiteY3" fmla="*/ 115664 h 817689"/>
                <a:gd name="connsiteX4" fmla="*/ 5238750 w 5248275"/>
                <a:gd name="connsiteY4" fmla="*/ 84264 h 817689"/>
                <a:gd name="connsiteX5" fmla="*/ 5248275 w 5248275"/>
                <a:gd name="connsiteY5" fmla="*/ 808164 h 817689"/>
                <a:gd name="connsiteX6" fmla="*/ 19050 w 5248275"/>
                <a:gd name="connsiteY6" fmla="*/ 817689 h 817689"/>
                <a:gd name="connsiteX7" fmla="*/ 0 w 5248275"/>
                <a:gd name="connsiteY7" fmla="*/ 55689 h 817689"/>
                <a:gd name="connsiteX0" fmla="*/ 0 w 5248275"/>
                <a:gd name="connsiteY0" fmla="*/ 57172 h 819172"/>
                <a:gd name="connsiteX1" fmla="*/ 1762125 w 5248275"/>
                <a:gd name="connsiteY1" fmla="*/ 61619 h 819172"/>
                <a:gd name="connsiteX2" fmla="*/ 2514600 w 5248275"/>
                <a:gd name="connsiteY2" fmla="*/ 2125 h 819172"/>
                <a:gd name="connsiteX3" fmla="*/ 3452813 w 5248275"/>
                <a:gd name="connsiteY3" fmla="*/ 37822 h 819172"/>
                <a:gd name="connsiteX4" fmla="*/ 4105275 w 5248275"/>
                <a:gd name="connsiteY4" fmla="*/ 117147 h 819172"/>
                <a:gd name="connsiteX5" fmla="*/ 5238750 w 5248275"/>
                <a:gd name="connsiteY5" fmla="*/ 85747 h 819172"/>
                <a:gd name="connsiteX6" fmla="*/ 5248275 w 5248275"/>
                <a:gd name="connsiteY6" fmla="*/ 809647 h 819172"/>
                <a:gd name="connsiteX7" fmla="*/ 19050 w 5248275"/>
                <a:gd name="connsiteY7" fmla="*/ 819172 h 819172"/>
                <a:gd name="connsiteX8" fmla="*/ 0 w 5248275"/>
                <a:gd name="connsiteY8" fmla="*/ 57172 h 819172"/>
                <a:gd name="connsiteX0" fmla="*/ 0 w 5248275"/>
                <a:gd name="connsiteY0" fmla="*/ 56157 h 818157"/>
                <a:gd name="connsiteX1" fmla="*/ 781050 w 5248275"/>
                <a:gd name="connsiteY1" fmla="*/ 68538 h 818157"/>
                <a:gd name="connsiteX2" fmla="*/ 1762125 w 5248275"/>
                <a:gd name="connsiteY2" fmla="*/ 60604 h 818157"/>
                <a:gd name="connsiteX3" fmla="*/ 2514600 w 5248275"/>
                <a:gd name="connsiteY3" fmla="*/ 1110 h 818157"/>
                <a:gd name="connsiteX4" fmla="*/ 3452813 w 5248275"/>
                <a:gd name="connsiteY4" fmla="*/ 36807 h 818157"/>
                <a:gd name="connsiteX5" fmla="*/ 4105275 w 5248275"/>
                <a:gd name="connsiteY5" fmla="*/ 116132 h 818157"/>
                <a:gd name="connsiteX6" fmla="*/ 5238750 w 5248275"/>
                <a:gd name="connsiteY6" fmla="*/ 84732 h 818157"/>
                <a:gd name="connsiteX7" fmla="*/ 5248275 w 5248275"/>
                <a:gd name="connsiteY7" fmla="*/ 808632 h 818157"/>
                <a:gd name="connsiteX8" fmla="*/ 19050 w 5248275"/>
                <a:gd name="connsiteY8" fmla="*/ 818157 h 818157"/>
                <a:gd name="connsiteX9" fmla="*/ 0 w 5248275"/>
                <a:gd name="connsiteY9" fmla="*/ 56157 h 818157"/>
                <a:gd name="connsiteX0" fmla="*/ 0 w 5248275"/>
                <a:gd name="connsiteY0" fmla="*/ 55370 h 817370"/>
                <a:gd name="connsiteX1" fmla="*/ 266700 w 5248275"/>
                <a:gd name="connsiteY1" fmla="*/ 95513 h 817370"/>
                <a:gd name="connsiteX2" fmla="*/ 781050 w 5248275"/>
                <a:gd name="connsiteY2" fmla="*/ 67751 h 817370"/>
                <a:gd name="connsiteX3" fmla="*/ 1762125 w 5248275"/>
                <a:gd name="connsiteY3" fmla="*/ 59817 h 817370"/>
                <a:gd name="connsiteX4" fmla="*/ 2514600 w 5248275"/>
                <a:gd name="connsiteY4" fmla="*/ 323 h 817370"/>
                <a:gd name="connsiteX5" fmla="*/ 3452813 w 5248275"/>
                <a:gd name="connsiteY5" fmla="*/ 36020 h 817370"/>
                <a:gd name="connsiteX6" fmla="*/ 4105275 w 5248275"/>
                <a:gd name="connsiteY6" fmla="*/ 115345 h 817370"/>
                <a:gd name="connsiteX7" fmla="*/ 5238750 w 5248275"/>
                <a:gd name="connsiteY7" fmla="*/ 83945 h 817370"/>
                <a:gd name="connsiteX8" fmla="*/ 5248275 w 5248275"/>
                <a:gd name="connsiteY8" fmla="*/ 807845 h 817370"/>
                <a:gd name="connsiteX9" fmla="*/ 19050 w 5248275"/>
                <a:gd name="connsiteY9" fmla="*/ 817370 h 817370"/>
                <a:gd name="connsiteX10" fmla="*/ 0 w 5248275"/>
                <a:gd name="connsiteY10" fmla="*/ 55370 h 817370"/>
                <a:gd name="connsiteX0" fmla="*/ 0 w 5248275"/>
                <a:gd name="connsiteY0" fmla="*/ 55370 h 817370"/>
                <a:gd name="connsiteX1" fmla="*/ 266700 w 5248275"/>
                <a:gd name="connsiteY1" fmla="*/ 95513 h 817370"/>
                <a:gd name="connsiteX2" fmla="*/ 781050 w 5248275"/>
                <a:gd name="connsiteY2" fmla="*/ 67751 h 817370"/>
                <a:gd name="connsiteX3" fmla="*/ 1762125 w 5248275"/>
                <a:gd name="connsiteY3" fmla="*/ 59817 h 817370"/>
                <a:gd name="connsiteX4" fmla="*/ 2514600 w 5248275"/>
                <a:gd name="connsiteY4" fmla="*/ 323 h 817370"/>
                <a:gd name="connsiteX5" fmla="*/ 3452813 w 5248275"/>
                <a:gd name="connsiteY5" fmla="*/ 36020 h 817370"/>
                <a:gd name="connsiteX6" fmla="*/ 4105275 w 5248275"/>
                <a:gd name="connsiteY6" fmla="*/ 115345 h 817370"/>
                <a:gd name="connsiteX7" fmla="*/ 5238750 w 5248275"/>
                <a:gd name="connsiteY7" fmla="*/ 83945 h 817370"/>
                <a:gd name="connsiteX8" fmla="*/ 5248275 w 5248275"/>
                <a:gd name="connsiteY8" fmla="*/ 807845 h 817370"/>
                <a:gd name="connsiteX9" fmla="*/ 19050 w 5248275"/>
                <a:gd name="connsiteY9" fmla="*/ 817370 h 817370"/>
                <a:gd name="connsiteX10" fmla="*/ 0 w 5248275"/>
                <a:gd name="connsiteY10" fmla="*/ 55370 h 817370"/>
                <a:gd name="connsiteX0" fmla="*/ 0 w 5248275"/>
                <a:gd name="connsiteY0" fmla="*/ 55370 h 817370"/>
                <a:gd name="connsiteX1" fmla="*/ 266700 w 5248275"/>
                <a:gd name="connsiteY1" fmla="*/ 95513 h 817370"/>
                <a:gd name="connsiteX2" fmla="*/ 781050 w 5248275"/>
                <a:gd name="connsiteY2" fmla="*/ 67751 h 817370"/>
                <a:gd name="connsiteX3" fmla="*/ 1762125 w 5248275"/>
                <a:gd name="connsiteY3" fmla="*/ 59817 h 817370"/>
                <a:gd name="connsiteX4" fmla="*/ 2514600 w 5248275"/>
                <a:gd name="connsiteY4" fmla="*/ 323 h 817370"/>
                <a:gd name="connsiteX5" fmla="*/ 3452813 w 5248275"/>
                <a:gd name="connsiteY5" fmla="*/ 36020 h 817370"/>
                <a:gd name="connsiteX6" fmla="*/ 4105275 w 5248275"/>
                <a:gd name="connsiteY6" fmla="*/ 115345 h 817370"/>
                <a:gd name="connsiteX7" fmla="*/ 5238750 w 5248275"/>
                <a:gd name="connsiteY7" fmla="*/ 83945 h 817370"/>
                <a:gd name="connsiteX8" fmla="*/ 5248275 w 5248275"/>
                <a:gd name="connsiteY8" fmla="*/ 807845 h 817370"/>
                <a:gd name="connsiteX9" fmla="*/ 19050 w 5248275"/>
                <a:gd name="connsiteY9" fmla="*/ 817370 h 817370"/>
                <a:gd name="connsiteX10" fmla="*/ 0 w 5248275"/>
                <a:gd name="connsiteY10" fmla="*/ 55370 h 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8275" h="817370">
                  <a:moveTo>
                    <a:pt x="0" y="55370"/>
                  </a:moveTo>
                  <a:cubicBezTo>
                    <a:pt x="136525" y="63743"/>
                    <a:pt x="155575" y="93450"/>
                    <a:pt x="266700" y="95513"/>
                  </a:cubicBezTo>
                  <a:cubicBezTo>
                    <a:pt x="396875" y="97577"/>
                    <a:pt x="531813" y="59598"/>
                    <a:pt x="781050" y="67751"/>
                  </a:cubicBezTo>
                  <a:lnTo>
                    <a:pt x="1762125" y="59817"/>
                  </a:lnTo>
                  <a:cubicBezTo>
                    <a:pt x="2028825" y="56512"/>
                    <a:pt x="2251075" y="-4965"/>
                    <a:pt x="2514600" y="323"/>
                  </a:cubicBezTo>
                  <a:cubicBezTo>
                    <a:pt x="3082131" y="3708"/>
                    <a:pt x="3187700" y="16850"/>
                    <a:pt x="3452813" y="36020"/>
                  </a:cubicBezTo>
                  <a:cubicBezTo>
                    <a:pt x="3717926" y="55190"/>
                    <a:pt x="3799681" y="113968"/>
                    <a:pt x="4105275" y="115345"/>
                  </a:cubicBezTo>
                  <a:lnTo>
                    <a:pt x="5238750" y="83945"/>
                  </a:lnTo>
                  <a:lnTo>
                    <a:pt x="5248275" y="807845"/>
                  </a:lnTo>
                  <a:lnTo>
                    <a:pt x="19050" y="817370"/>
                  </a:lnTo>
                  <a:lnTo>
                    <a:pt x="0" y="55370"/>
                  </a:lnTo>
                  <a:close/>
                </a:path>
              </a:pathLst>
            </a:custGeom>
            <a:solidFill>
              <a:srgbClr val="B794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Forme libre : forme 8">
              <a:extLst>
                <a:ext uri="{FF2B5EF4-FFF2-40B4-BE49-F238E27FC236}">
                  <a16:creationId xmlns:a16="http://schemas.microsoft.com/office/drawing/2014/main" id="{C2F249B4-8E2B-4892-9FB8-CA3956AA1884}"/>
                </a:ext>
              </a:extLst>
            </p:cNvPr>
            <p:cNvSpPr/>
            <p:nvPr/>
          </p:nvSpPr>
          <p:spPr>
            <a:xfrm>
              <a:off x="6539343" y="4124324"/>
              <a:ext cx="5270074" cy="1035845"/>
            </a:xfrm>
            <a:custGeom>
              <a:avLst/>
              <a:gdLst>
                <a:gd name="connsiteX0" fmla="*/ 0 w 5322476"/>
                <a:gd name="connsiteY0" fmla="*/ 979055 h 979055"/>
                <a:gd name="connsiteX1" fmla="*/ 0 w 5322476"/>
                <a:gd name="connsiteY1" fmla="*/ 979055 h 979055"/>
                <a:gd name="connsiteX2" fmla="*/ 0 w 5322476"/>
                <a:gd name="connsiteY2" fmla="*/ 360218 h 979055"/>
                <a:gd name="connsiteX3" fmla="*/ 27710 w 5322476"/>
                <a:gd name="connsiteY3" fmla="*/ 360218 h 979055"/>
                <a:gd name="connsiteX4" fmla="*/ 110837 w 5322476"/>
                <a:gd name="connsiteY4" fmla="*/ 350982 h 979055"/>
                <a:gd name="connsiteX5" fmla="*/ 166255 w 5322476"/>
                <a:gd name="connsiteY5" fmla="*/ 332509 h 979055"/>
                <a:gd name="connsiteX6" fmla="*/ 230910 w 5322476"/>
                <a:gd name="connsiteY6" fmla="*/ 323273 h 979055"/>
                <a:gd name="connsiteX7" fmla="*/ 406400 w 5322476"/>
                <a:gd name="connsiteY7" fmla="*/ 295564 h 979055"/>
                <a:gd name="connsiteX8" fmla="*/ 461819 w 5322476"/>
                <a:gd name="connsiteY8" fmla="*/ 277091 h 979055"/>
                <a:gd name="connsiteX9" fmla="*/ 535710 w 5322476"/>
                <a:gd name="connsiteY9" fmla="*/ 258618 h 979055"/>
                <a:gd name="connsiteX10" fmla="*/ 563419 w 5322476"/>
                <a:gd name="connsiteY10" fmla="*/ 249382 h 979055"/>
                <a:gd name="connsiteX11" fmla="*/ 646546 w 5322476"/>
                <a:gd name="connsiteY11" fmla="*/ 230909 h 979055"/>
                <a:gd name="connsiteX12" fmla="*/ 674255 w 5322476"/>
                <a:gd name="connsiteY12" fmla="*/ 221673 h 979055"/>
                <a:gd name="connsiteX13" fmla="*/ 748146 w 5322476"/>
                <a:gd name="connsiteY13" fmla="*/ 203200 h 979055"/>
                <a:gd name="connsiteX14" fmla="*/ 775855 w 5322476"/>
                <a:gd name="connsiteY14" fmla="*/ 184727 h 979055"/>
                <a:gd name="connsiteX15" fmla="*/ 822037 w 5322476"/>
                <a:gd name="connsiteY15" fmla="*/ 175491 h 979055"/>
                <a:gd name="connsiteX16" fmla="*/ 849746 w 5322476"/>
                <a:gd name="connsiteY16" fmla="*/ 166255 h 979055"/>
                <a:gd name="connsiteX17" fmla="*/ 905164 w 5322476"/>
                <a:gd name="connsiteY17" fmla="*/ 138545 h 979055"/>
                <a:gd name="connsiteX18" fmla="*/ 932873 w 5322476"/>
                <a:gd name="connsiteY18" fmla="*/ 120073 h 979055"/>
                <a:gd name="connsiteX19" fmla="*/ 969819 w 5322476"/>
                <a:gd name="connsiteY19" fmla="*/ 110836 h 979055"/>
                <a:gd name="connsiteX20" fmla="*/ 1025237 w 5322476"/>
                <a:gd name="connsiteY20" fmla="*/ 92364 h 979055"/>
                <a:gd name="connsiteX21" fmla="*/ 1052946 w 5322476"/>
                <a:gd name="connsiteY21" fmla="*/ 73891 h 979055"/>
                <a:gd name="connsiteX22" fmla="*/ 1145310 w 5322476"/>
                <a:gd name="connsiteY22" fmla="*/ 46182 h 979055"/>
                <a:gd name="connsiteX23" fmla="*/ 1209964 w 5322476"/>
                <a:gd name="connsiteY23" fmla="*/ 36945 h 979055"/>
                <a:gd name="connsiteX24" fmla="*/ 1754910 w 5322476"/>
                <a:gd name="connsiteY24" fmla="*/ 46182 h 979055"/>
                <a:gd name="connsiteX25" fmla="*/ 1884219 w 5322476"/>
                <a:gd name="connsiteY25" fmla="*/ 64655 h 979055"/>
                <a:gd name="connsiteX26" fmla="*/ 1976582 w 5322476"/>
                <a:gd name="connsiteY26" fmla="*/ 101600 h 979055"/>
                <a:gd name="connsiteX27" fmla="*/ 2050473 w 5322476"/>
                <a:gd name="connsiteY27" fmla="*/ 138545 h 979055"/>
                <a:gd name="connsiteX28" fmla="*/ 2179782 w 5322476"/>
                <a:gd name="connsiteY28" fmla="*/ 212436 h 979055"/>
                <a:gd name="connsiteX29" fmla="*/ 2207491 w 5322476"/>
                <a:gd name="connsiteY29" fmla="*/ 230909 h 979055"/>
                <a:gd name="connsiteX30" fmla="*/ 2235200 w 5322476"/>
                <a:gd name="connsiteY30" fmla="*/ 249382 h 979055"/>
                <a:gd name="connsiteX31" fmla="*/ 2318328 w 5322476"/>
                <a:gd name="connsiteY31" fmla="*/ 277091 h 979055"/>
                <a:gd name="connsiteX32" fmla="*/ 2346037 w 5322476"/>
                <a:gd name="connsiteY32" fmla="*/ 286327 h 979055"/>
                <a:gd name="connsiteX33" fmla="*/ 2410691 w 5322476"/>
                <a:gd name="connsiteY33" fmla="*/ 295564 h 979055"/>
                <a:gd name="connsiteX34" fmla="*/ 2770910 w 5322476"/>
                <a:gd name="connsiteY34" fmla="*/ 304800 h 979055"/>
                <a:gd name="connsiteX35" fmla="*/ 2854037 w 5322476"/>
                <a:gd name="connsiteY35" fmla="*/ 286327 h 979055"/>
                <a:gd name="connsiteX36" fmla="*/ 2900219 w 5322476"/>
                <a:gd name="connsiteY36" fmla="*/ 277091 h 979055"/>
                <a:gd name="connsiteX37" fmla="*/ 2937164 w 5322476"/>
                <a:gd name="connsiteY37" fmla="*/ 267855 h 979055"/>
                <a:gd name="connsiteX38" fmla="*/ 3048000 w 5322476"/>
                <a:gd name="connsiteY38" fmla="*/ 249382 h 979055"/>
                <a:gd name="connsiteX39" fmla="*/ 3112655 w 5322476"/>
                <a:gd name="connsiteY39" fmla="*/ 221673 h 979055"/>
                <a:gd name="connsiteX40" fmla="*/ 3149600 w 5322476"/>
                <a:gd name="connsiteY40" fmla="*/ 212436 h 979055"/>
                <a:gd name="connsiteX41" fmla="*/ 3214255 w 5322476"/>
                <a:gd name="connsiteY41" fmla="*/ 184727 h 979055"/>
                <a:gd name="connsiteX42" fmla="*/ 3269673 w 5322476"/>
                <a:gd name="connsiteY42" fmla="*/ 166255 h 979055"/>
                <a:gd name="connsiteX43" fmla="*/ 3343564 w 5322476"/>
                <a:gd name="connsiteY43" fmla="*/ 147782 h 979055"/>
                <a:gd name="connsiteX44" fmla="*/ 3389746 w 5322476"/>
                <a:gd name="connsiteY44" fmla="*/ 129309 h 979055"/>
                <a:gd name="connsiteX45" fmla="*/ 3417455 w 5322476"/>
                <a:gd name="connsiteY45" fmla="*/ 120073 h 979055"/>
                <a:gd name="connsiteX46" fmla="*/ 3491346 w 5322476"/>
                <a:gd name="connsiteY46" fmla="*/ 101600 h 979055"/>
                <a:gd name="connsiteX47" fmla="*/ 3519055 w 5322476"/>
                <a:gd name="connsiteY47" fmla="*/ 83127 h 979055"/>
                <a:gd name="connsiteX48" fmla="*/ 3556000 w 5322476"/>
                <a:gd name="connsiteY48" fmla="*/ 73891 h 979055"/>
                <a:gd name="connsiteX49" fmla="*/ 3583710 w 5322476"/>
                <a:gd name="connsiteY49" fmla="*/ 64655 h 979055"/>
                <a:gd name="connsiteX50" fmla="*/ 3620655 w 5322476"/>
                <a:gd name="connsiteY50" fmla="*/ 55418 h 979055"/>
                <a:gd name="connsiteX51" fmla="*/ 3648364 w 5322476"/>
                <a:gd name="connsiteY51" fmla="*/ 46182 h 979055"/>
                <a:gd name="connsiteX52" fmla="*/ 3694546 w 5322476"/>
                <a:gd name="connsiteY52" fmla="*/ 36945 h 979055"/>
                <a:gd name="connsiteX53" fmla="*/ 3749964 w 5322476"/>
                <a:gd name="connsiteY53" fmla="*/ 18473 h 979055"/>
                <a:gd name="connsiteX54" fmla="*/ 3777673 w 5322476"/>
                <a:gd name="connsiteY54" fmla="*/ 9236 h 979055"/>
                <a:gd name="connsiteX55" fmla="*/ 3860800 w 5322476"/>
                <a:gd name="connsiteY55" fmla="*/ 0 h 979055"/>
                <a:gd name="connsiteX56" fmla="*/ 3934691 w 5322476"/>
                <a:gd name="connsiteY56" fmla="*/ 9236 h 979055"/>
                <a:gd name="connsiteX57" fmla="*/ 3971637 w 5322476"/>
                <a:gd name="connsiteY57" fmla="*/ 18473 h 979055"/>
                <a:gd name="connsiteX58" fmla="*/ 3999346 w 5322476"/>
                <a:gd name="connsiteY58" fmla="*/ 55418 h 979055"/>
                <a:gd name="connsiteX59" fmla="*/ 4027055 w 5322476"/>
                <a:gd name="connsiteY59" fmla="*/ 73891 h 979055"/>
                <a:gd name="connsiteX60" fmla="*/ 4082473 w 5322476"/>
                <a:gd name="connsiteY60" fmla="*/ 110836 h 979055"/>
                <a:gd name="connsiteX61" fmla="*/ 4137891 w 5322476"/>
                <a:gd name="connsiteY61" fmla="*/ 157018 h 979055"/>
                <a:gd name="connsiteX62" fmla="*/ 4184073 w 5322476"/>
                <a:gd name="connsiteY62" fmla="*/ 203200 h 979055"/>
                <a:gd name="connsiteX63" fmla="*/ 4193310 w 5322476"/>
                <a:gd name="connsiteY63" fmla="*/ 230909 h 979055"/>
                <a:gd name="connsiteX64" fmla="*/ 4221019 w 5322476"/>
                <a:gd name="connsiteY64" fmla="*/ 240145 h 979055"/>
                <a:gd name="connsiteX65" fmla="*/ 4248728 w 5322476"/>
                <a:gd name="connsiteY65" fmla="*/ 258618 h 979055"/>
                <a:gd name="connsiteX66" fmla="*/ 4276437 w 5322476"/>
                <a:gd name="connsiteY66" fmla="*/ 267855 h 979055"/>
                <a:gd name="connsiteX67" fmla="*/ 4304146 w 5322476"/>
                <a:gd name="connsiteY67" fmla="*/ 286327 h 979055"/>
                <a:gd name="connsiteX68" fmla="*/ 4396510 w 5322476"/>
                <a:gd name="connsiteY68" fmla="*/ 314036 h 979055"/>
                <a:gd name="connsiteX69" fmla="*/ 4424219 w 5322476"/>
                <a:gd name="connsiteY69" fmla="*/ 304800 h 979055"/>
                <a:gd name="connsiteX70" fmla="*/ 4433455 w 5322476"/>
                <a:gd name="connsiteY70" fmla="*/ 332509 h 979055"/>
                <a:gd name="connsiteX71" fmla="*/ 4627419 w 5322476"/>
                <a:gd name="connsiteY71" fmla="*/ 304800 h 979055"/>
                <a:gd name="connsiteX72" fmla="*/ 4812146 w 5322476"/>
                <a:gd name="connsiteY72" fmla="*/ 240145 h 979055"/>
                <a:gd name="connsiteX73" fmla="*/ 4895273 w 5322476"/>
                <a:gd name="connsiteY73" fmla="*/ 212436 h 979055"/>
                <a:gd name="connsiteX74" fmla="*/ 4950691 w 5322476"/>
                <a:gd name="connsiteY74" fmla="*/ 166255 h 979055"/>
                <a:gd name="connsiteX75" fmla="*/ 5006110 w 5322476"/>
                <a:gd name="connsiteY75" fmla="*/ 129309 h 979055"/>
                <a:gd name="connsiteX76" fmla="*/ 5080000 w 5322476"/>
                <a:gd name="connsiteY76" fmla="*/ 92364 h 979055"/>
                <a:gd name="connsiteX77" fmla="*/ 5163128 w 5322476"/>
                <a:gd name="connsiteY77" fmla="*/ 73891 h 979055"/>
                <a:gd name="connsiteX78" fmla="*/ 5255491 w 5322476"/>
                <a:gd name="connsiteY78" fmla="*/ 36945 h 979055"/>
                <a:gd name="connsiteX79" fmla="*/ 5283200 w 5322476"/>
                <a:gd name="connsiteY79" fmla="*/ 27709 h 979055"/>
                <a:gd name="connsiteX80" fmla="*/ 5320146 w 5322476"/>
                <a:gd name="connsiteY80" fmla="*/ 36945 h 979055"/>
                <a:gd name="connsiteX81" fmla="*/ 5310910 w 5322476"/>
                <a:gd name="connsiteY81" fmla="*/ 101600 h 979055"/>
                <a:gd name="connsiteX82" fmla="*/ 5292437 w 5322476"/>
                <a:gd name="connsiteY82" fmla="*/ 175491 h 979055"/>
                <a:gd name="connsiteX83" fmla="*/ 5273964 w 5322476"/>
                <a:gd name="connsiteY83" fmla="*/ 665018 h 979055"/>
                <a:gd name="connsiteX84" fmla="*/ 5283200 w 5322476"/>
                <a:gd name="connsiteY84" fmla="*/ 775855 h 979055"/>
                <a:gd name="connsiteX85" fmla="*/ 5264728 w 5322476"/>
                <a:gd name="connsiteY85" fmla="*/ 960582 h 979055"/>
                <a:gd name="connsiteX86" fmla="*/ 5255491 w 5322476"/>
                <a:gd name="connsiteY86" fmla="*/ 979055 h 979055"/>
                <a:gd name="connsiteX87" fmla="*/ 0 w 5322476"/>
                <a:gd name="connsiteY87" fmla="*/ 979055 h 979055"/>
                <a:gd name="connsiteX0" fmla="*/ 0 w 5312349"/>
                <a:gd name="connsiteY0" fmla="*/ 979055 h 979055"/>
                <a:gd name="connsiteX1" fmla="*/ 0 w 5312349"/>
                <a:gd name="connsiteY1" fmla="*/ 979055 h 979055"/>
                <a:gd name="connsiteX2" fmla="*/ 0 w 5312349"/>
                <a:gd name="connsiteY2" fmla="*/ 360218 h 979055"/>
                <a:gd name="connsiteX3" fmla="*/ 27710 w 5312349"/>
                <a:gd name="connsiteY3" fmla="*/ 360218 h 979055"/>
                <a:gd name="connsiteX4" fmla="*/ 110837 w 5312349"/>
                <a:gd name="connsiteY4" fmla="*/ 350982 h 979055"/>
                <a:gd name="connsiteX5" fmla="*/ 166255 w 5312349"/>
                <a:gd name="connsiteY5" fmla="*/ 332509 h 979055"/>
                <a:gd name="connsiteX6" fmla="*/ 230910 w 5312349"/>
                <a:gd name="connsiteY6" fmla="*/ 323273 h 979055"/>
                <a:gd name="connsiteX7" fmla="*/ 406400 w 5312349"/>
                <a:gd name="connsiteY7" fmla="*/ 295564 h 979055"/>
                <a:gd name="connsiteX8" fmla="*/ 461819 w 5312349"/>
                <a:gd name="connsiteY8" fmla="*/ 277091 h 979055"/>
                <a:gd name="connsiteX9" fmla="*/ 535710 w 5312349"/>
                <a:gd name="connsiteY9" fmla="*/ 258618 h 979055"/>
                <a:gd name="connsiteX10" fmla="*/ 563419 w 5312349"/>
                <a:gd name="connsiteY10" fmla="*/ 249382 h 979055"/>
                <a:gd name="connsiteX11" fmla="*/ 646546 w 5312349"/>
                <a:gd name="connsiteY11" fmla="*/ 230909 h 979055"/>
                <a:gd name="connsiteX12" fmla="*/ 674255 w 5312349"/>
                <a:gd name="connsiteY12" fmla="*/ 221673 h 979055"/>
                <a:gd name="connsiteX13" fmla="*/ 748146 w 5312349"/>
                <a:gd name="connsiteY13" fmla="*/ 203200 h 979055"/>
                <a:gd name="connsiteX14" fmla="*/ 775855 w 5312349"/>
                <a:gd name="connsiteY14" fmla="*/ 184727 h 979055"/>
                <a:gd name="connsiteX15" fmla="*/ 822037 w 5312349"/>
                <a:gd name="connsiteY15" fmla="*/ 175491 h 979055"/>
                <a:gd name="connsiteX16" fmla="*/ 849746 w 5312349"/>
                <a:gd name="connsiteY16" fmla="*/ 166255 h 979055"/>
                <a:gd name="connsiteX17" fmla="*/ 905164 w 5312349"/>
                <a:gd name="connsiteY17" fmla="*/ 138545 h 979055"/>
                <a:gd name="connsiteX18" fmla="*/ 932873 w 5312349"/>
                <a:gd name="connsiteY18" fmla="*/ 120073 h 979055"/>
                <a:gd name="connsiteX19" fmla="*/ 969819 w 5312349"/>
                <a:gd name="connsiteY19" fmla="*/ 110836 h 979055"/>
                <a:gd name="connsiteX20" fmla="*/ 1025237 w 5312349"/>
                <a:gd name="connsiteY20" fmla="*/ 92364 h 979055"/>
                <a:gd name="connsiteX21" fmla="*/ 1052946 w 5312349"/>
                <a:gd name="connsiteY21" fmla="*/ 73891 h 979055"/>
                <a:gd name="connsiteX22" fmla="*/ 1145310 w 5312349"/>
                <a:gd name="connsiteY22" fmla="*/ 46182 h 979055"/>
                <a:gd name="connsiteX23" fmla="*/ 1209964 w 5312349"/>
                <a:gd name="connsiteY23" fmla="*/ 36945 h 979055"/>
                <a:gd name="connsiteX24" fmla="*/ 1754910 w 5312349"/>
                <a:gd name="connsiteY24" fmla="*/ 46182 h 979055"/>
                <a:gd name="connsiteX25" fmla="*/ 1884219 w 5312349"/>
                <a:gd name="connsiteY25" fmla="*/ 64655 h 979055"/>
                <a:gd name="connsiteX26" fmla="*/ 1976582 w 5312349"/>
                <a:gd name="connsiteY26" fmla="*/ 101600 h 979055"/>
                <a:gd name="connsiteX27" fmla="*/ 2050473 w 5312349"/>
                <a:gd name="connsiteY27" fmla="*/ 138545 h 979055"/>
                <a:gd name="connsiteX28" fmla="*/ 2179782 w 5312349"/>
                <a:gd name="connsiteY28" fmla="*/ 212436 h 979055"/>
                <a:gd name="connsiteX29" fmla="*/ 2207491 w 5312349"/>
                <a:gd name="connsiteY29" fmla="*/ 230909 h 979055"/>
                <a:gd name="connsiteX30" fmla="*/ 2235200 w 5312349"/>
                <a:gd name="connsiteY30" fmla="*/ 249382 h 979055"/>
                <a:gd name="connsiteX31" fmla="*/ 2318328 w 5312349"/>
                <a:gd name="connsiteY31" fmla="*/ 277091 h 979055"/>
                <a:gd name="connsiteX32" fmla="*/ 2346037 w 5312349"/>
                <a:gd name="connsiteY32" fmla="*/ 286327 h 979055"/>
                <a:gd name="connsiteX33" fmla="*/ 2410691 w 5312349"/>
                <a:gd name="connsiteY33" fmla="*/ 295564 h 979055"/>
                <a:gd name="connsiteX34" fmla="*/ 2770910 w 5312349"/>
                <a:gd name="connsiteY34" fmla="*/ 304800 h 979055"/>
                <a:gd name="connsiteX35" fmla="*/ 2854037 w 5312349"/>
                <a:gd name="connsiteY35" fmla="*/ 286327 h 979055"/>
                <a:gd name="connsiteX36" fmla="*/ 2900219 w 5312349"/>
                <a:gd name="connsiteY36" fmla="*/ 277091 h 979055"/>
                <a:gd name="connsiteX37" fmla="*/ 2937164 w 5312349"/>
                <a:gd name="connsiteY37" fmla="*/ 267855 h 979055"/>
                <a:gd name="connsiteX38" fmla="*/ 3048000 w 5312349"/>
                <a:gd name="connsiteY38" fmla="*/ 249382 h 979055"/>
                <a:gd name="connsiteX39" fmla="*/ 3112655 w 5312349"/>
                <a:gd name="connsiteY39" fmla="*/ 221673 h 979055"/>
                <a:gd name="connsiteX40" fmla="*/ 3149600 w 5312349"/>
                <a:gd name="connsiteY40" fmla="*/ 212436 h 979055"/>
                <a:gd name="connsiteX41" fmla="*/ 3214255 w 5312349"/>
                <a:gd name="connsiteY41" fmla="*/ 184727 h 979055"/>
                <a:gd name="connsiteX42" fmla="*/ 3269673 w 5312349"/>
                <a:gd name="connsiteY42" fmla="*/ 166255 h 979055"/>
                <a:gd name="connsiteX43" fmla="*/ 3343564 w 5312349"/>
                <a:gd name="connsiteY43" fmla="*/ 147782 h 979055"/>
                <a:gd name="connsiteX44" fmla="*/ 3389746 w 5312349"/>
                <a:gd name="connsiteY44" fmla="*/ 129309 h 979055"/>
                <a:gd name="connsiteX45" fmla="*/ 3417455 w 5312349"/>
                <a:gd name="connsiteY45" fmla="*/ 120073 h 979055"/>
                <a:gd name="connsiteX46" fmla="*/ 3491346 w 5312349"/>
                <a:gd name="connsiteY46" fmla="*/ 101600 h 979055"/>
                <a:gd name="connsiteX47" fmla="*/ 3519055 w 5312349"/>
                <a:gd name="connsiteY47" fmla="*/ 83127 h 979055"/>
                <a:gd name="connsiteX48" fmla="*/ 3556000 w 5312349"/>
                <a:gd name="connsiteY48" fmla="*/ 73891 h 979055"/>
                <a:gd name="connsiteX49" fmla="*/ 3583710 w 5312349"/>
                <a:gd name="connsiteY49" fmla="*/ 64655 h 979055"/>
                <a:gd name="connsiteX50" fmla="*/ 3620655 w 5312349"/>
                <a:gd name="connsiteY50" fmla="*/ 55418 h 979055"/>
                <a:gd name="connsiteX51" fmla="*/ 3648364 w 5312349"/>
                <a:gd name="connsiteY51" fmla="*/ 46182 h 979055"/>
                <a:gd name="connsiteX52" fmla="*/ 3694546 w 5312349"/>
                <a:gd name="connsiteY52" fmla="*/ 36945 h 979055"/>
                <a:gd name="connsiteX53" fmla="*/ 3749964 w 5312349"/>
                <a:gd name="connsiteY53" fmla="*/ 18473 h 979055"/>
                <a:gd name="connsiteX54" fmla="*/ 3777673 w 5312349"/>
                <a:gd name="connsiteY54" fmla="*/ 9236 h 979055"/>
                <a:gd name="connsiteX55" fmla="*/ 3860800 w 5312349"/>
                <a:gd name="connsiteY55" fmla="*/ 0 h 979055"/>
                <a:gd name="connsiteX56" fmla="*/ 3934691 w 5312349"/>
                <a:gd name="connsiteY56" fmla="*/ 9236 h 979055"/>
                <a:gd name="connsiteX57" fmla="*/ 3971637 w 5312349"/>
                <a:gd name="connsiteY57" fmla="*/ 18473 h 979055"/>
                <a:gd name="connsiteX58" fmla="*/ 3999346 w 5312349"/>
                <a:gd name="connsiteY58" fmla="*/ 55418 h 979055"/>
                <a:gd name="connsiteX59" fmla="*/ 4027055 w 5312349"/>
                <a:gd name="connsiteY59" fmla="*/ 73891 h 979055"/>
                <a:gd name="connsiteX60" fmla="*/ 4082473 w 5312349"/>
                <a:gd name="connsiteY60" fmla="*/ 110836 h 979055"/>
                <a:gd name="connsiteX61" fmla="*/ 4137891 w 5312349"/>
                <a:gd name="connsiteY61" fmla="*/ 157018 h 979055"/>
                <a:gd name="connsiteX62" fmla="*/ 4184073 w 5312349"/>
                <a:gd name="connsiteY62" fmla="*/ 203200 h 979055"/>
                <a:gd name="connsiteX63" fmla="*/ 4193310 w 5312349"/>
                <a:gd name="connsiteY63" fmla="*/ 230909 h 979055"/>
                <a:gd name="connsiteX64" fmla="*/ 4221019 w 5312349"/>
                <a:gd name="connsiteY64" fmla="*/ 240145 h 979055"/>
                <a:gd name="connsiteX65" fmla="*/ 4248728 w 5312349"/>
                <a:gd name="connsiteY65" fmla="*/ 258618 h 979055"/>
                <a:gd name="connsiteX66" fmla="*/ 4276437 w 5312349"/>
                <a:gd name="connsiteY66" fmla="*/ 267855 h 979055"/>
                <a:gd name="connsiteX67" fmla="*/ 4304146 w 5312349"/>
                <a:gd name="connsiteY67" fmla="*/ 286327 h 979055"/>
                <a:gd name="connsiteX68" fmla="*/ 4396510 w 5312349"/>
                <a:gd name="connsiteY68" fmla="*/ 314036 h 979055"/>
                <a:gd name="connsiteX69" fmla="*/ 4424219 w 5312349"/>
                <a:gd name="connsiteY69" fmla="*/ 304800 h 979055"/>
                <a:gd name="connsiteX70" fmla="*/ 4433455 w 5312349"/>
                <a:gd name="connsiteY70" fmla="*/ 332509 h 979055"/>
                <a:gd name="connsiteX71" fmla="*/ 4627419 w 5312349"/>
                <a:gd name="connsiteY71" fmla="*/ 304800 h 979055"/>
                <a:gd name="connsiteX72" fmla="*/ 4812146 w 5312349"/>
                <a:gd name="connsiteY72" fmla="*/ 240145 h 979055"/>
                <a:gd name="connsiteX73" fmla="*/ 4895273 w 5312349"/>
                <a:gd name="connsiteY73" fmla="*/ 212436 h 979055"/>
                <a:gd name="connsiteX74" fmla="*/ 4950691 w 5312349"/>
                <a:gd name="connsiteY74" fmla="*/ 166255 h 979055"/>
                <a:gd name="connsiteX75" fmla="*/ 5006110 w 5312349"/>
                <a:gd name="connsiteY75" fmla="*/ 129309 h 979055"/>
                <a:gd name="connsiteX76" fmla="*/ 5080000 w 5312349"/>
                <a:gd name="connsiteY76" fmla="*/ 92364 h 979055"/>
                <a:gd name="connsiteX77" fmla="*/ 5163128 w 5312349"/>
                <a:gd name="connsiteY77" fmla="*/ 73891 h 979055"/>
                <a:gd name="connsiteX78" fmla="*/ 5255491 w 5312349"/>
                <a:gd name="connsiteY78" fmla="*/ 36945 h 979055"/>
                <a:gd name="connsiteX79" fmla="*/ 5283200 w 5312349"/>
                <a:gd name="connsiteY79" fmla="*/ 27709 h 979055"/>
                <a:gd name="connsiteX80" fmla="*/ 5258234 w 5312349"/>
                <a:gd name="connsiteY80" fmla="*/ 89332 h 979055"/>
                <a:gd name="connsiteX81" fmla="*/ 5310910 w 5312349"/>
                <a:gd name="connsiteY81" fmla="*/ 101600 h 979055"/>
                <a:gd name="connsiteX82" fmla="*/ 5292437 w 5312349"/>
                <a:gd name="connsiteY82" fmla="*/ 175491 h 979055"/>
                <a:gd name="connsiteX83" fmla="*/ 5273964 w 5312349"/>
                <a:gd name="connsiteY83" fmla="*/ 665018 h 979055"/>
                <a:gd name="connsiteX84" fmla="*/ 5283200 w 5312349"/>
                <a:gd name="connsiteY84" fmla="*/ 775855 h 979055"/>
                <a:gd name="connsiteX85" fmla="*/ 5264728 w 5312349"/>
                <a:gd name="connsiteY85" fmla="*/ 960582 h 979055"/>
                <a:gd name="connsiteX86" fmla="*/ 5255491 w 5312349"/>
                <a:gd name="connsiteY86" fmla="*/ 979055 h 979055"/>
                <a:gd name="connsiteX87" fmla="*/ 0 w 5312349"/>
                <a:gd name="connsiteY87" fmla="*/ 979055 h 979055"/>
                <a:gd name="connsiteX0" fmla="*/ 0 w 5312349"/>
                <a:gd name="connsiteY0" fmla="*/ 979055 h 979055"/>
                <a:gd name="connsiteX1" fmla="*/ 0 w 5312349"/>
                <a:gd name="connsiteY1" fmla="*/ 979055 h 979055"/>
                <a:gd name="connsiteX2" fmla="*/ 0 w 5312349"/>
                <a:gd name="connsiteY2" fmla="*/ 360218 h 979055"/>
                <a:gd name="connsiteX3" fmla="*/ 27710 w 5312349"/>
                <a:gd name="connsiteY3" fmla="*/ 360218 h 979055"/>
                <a:gd name="connsiteX4" fmla="*/ 110837 w 5312349"/>
                <a:gd name="connsiteY4" fmla="*/ 350982 h 979055"/>
                <a:gd name="connsiteX5" fmla="*/ 166255 w 5312349"/>
                <a:gd name="connsiteY5" fmla="*/ 332509 h 979055"/>
                <a:gd name="connsiteX6" fmla="*/ 230910 w 5312349"/>
                <a:gd name="connsiteY6" fmla="*/ 323273 h 979055"/>
                <a:gd name="connsiteX7" fmla="*/ 406400 w 5312349"/>
                <a:gd name="connsiteY7" fmla="*/ 295564 h 979055"/>
                <a:gd name="connsiteX8" fmla="*/ 461819 w 5312349"/>
                <a:gd name="connsiteY8" fmla="*/ 277091 h 979055"/>
                <a:gd name="connsiteX9" fmla="*/ 535710 w 5312349"/>
                <a:gd name="connsiteY9" fmla="*/ 258618 h 979055"/>
                <a:gd name="connsiteX10" fmla="*/ 563419 w 5312349"/>
                <a:gd name="connsiteY10" fmla="*/ 249382 h 979055"/>
                <a:gd name="connsiteX11" fmla="*/ 646546 w 5312349"/>
                <a:gd name="connsiteY11" fmla="*/ 230909 h 979055"/>
                <a:gd name="connsiteX12" fmla="*/ 674255 w 5312349"/>
                <a:gd name="connsiteY12" fmla="*/ 221673 h 979055"/>
                <a:gd name="connsiteX13" fmla="*/ 748146 w 5312349"/>
                <a:gd name="connsiteY13" fmla="*/ 203200 h 979055"/>
                <a:gd name="connsiteX14" fmla="*/ 775855 w 5312349"/>
                <a:gd name="connsiteY14" fmla="*/ 184727 h 979055"/>
                <a:gd name="connsiteX15" fmla="*/ 822037 w 5312349"/>
                <a:gd name="connsiteY15" fmla="*/ 175491 h 979055"/>
                <a:gd name="connsiteX16" fmla="*/ 849746 w 5312349"/>
                <a:gd name="connsiteY16" fmla="*/ 166255 h 979055"/>
                <a:gd name="connsiteX17" fmla="*/ 905164 w 5312349"/>
                <a:gd name="connsiteY17" fmla="*/ 138545 h 979055"/>
                <a:gd name="connsiteX18" fmla="*/ 932873 w 5312349"/>
                <a:gd name="connsiteY18" fmla="*/ 120073 h 979055"/>
                <a:gd name="connsiteX19" fmla="*/ 969819 w 5312349"/>
                <a:gd name="connsiteY19" fmla="*/ 110836 h 979055"/>
                <a:gd name="connsiteX20" fmla="*/ 1025237 w 5312349"/>
                <a:gd name="connsiteY20" fmla="*/ 92364 h 979055"/>
                <a:gd name="connsiteX21" fmla="*/ 1052946 w 5312349"/>
                <a:gd name="connsiteY21" fmla="*/ 73891 h 979055"/>
                <a:gd name="connsiteX22" fmla="*/ 1145310 w 5312349"/>
                <a:gd name="connsiteY22" fmla="*/ 46182 h 979055"/>
                <a:gd name="connsiteX23" fmla="*/ 1209964 w 5312349"/>
                <a:gd name="connsiteY23" fmla="*/ 36945 h 979055"/>
                <a:gd name="connsiteX24" fmla="*/ 1754910 w 5312349"/>
                <a:gd name="connsiteY24" fmla="*/ 46182 h 979055"/>
                <a:gd name="connsiteX25" fmla="*/ 1884219 w 5312349"/>
                <a:gd name="connsiteY25" fmla="*/ 64655 h 979055"/>
                <a:gd name="connsiteX26" fmla="*/ 1976582 w 5312349"/>
                <a:gd name="connsiteY26" fmla="*/ 101600 h 979055"/>
                <a:gd name="connsiteX27" fmla="*/ 2050473 w 5312349"/>
                <a:gd name="connsiteY27" fmla="*/ 138545 h 979055"/>
                <a:gd name="connsiteX28" fmla="*/ 2179782 w 5312349"/>
                <a:gd name="connsiteY28" fmla="*/ 212436 h 979055"/>
                <a:gd name="connsiteX29" fmla="*/ 2207491 w 5312349"/>
                <a:gd name="connsiteY29" fmla="*/ 230909 h 979055"/>
                <a:gd name="connsiteX30" fmla="*/ 2235200 w 5312349"/>
                <a:gd name="connsiteY30" fmla="*/ 249382 h 979055"/>
                <a:gd name="connsiteX31" fmla="*/ 2318328 w 5312349"/>
                <a:gd name="connsiteY31" fmla="*/ 277091 h 979055"/>
                <a:gd name="connsiteX32" fmla="*/ 2346037 w 5312349"/>
                <a:gd name="connsiteY32" fmla="*/ 286327 h 979055"/>
                <a:gd name="connsiteX33" fmla="*/ 2410691 w 5312349"/>
                <a:gd name="connsiteY33" fmla="*/ 295564 h 979055"/>
                <a:gd name="connsiteX34" fmla="*/ 2770910 w 5312349"/>
                <a:gd name="connsiteY34" fmla="*/ 304800 h 979055"/>
                <a:gd name="connsiteX35" fmla="*/ 2854037 w 5312349"/>
                <a:gd name="connsiteY35" fmla="*/ 286327 h 979055"/>
                <a:gd name="connsiteX36" fmla="*/ 2900219 w 5312349"/>
                <a:gd name="connsiteY36" fmla="*/ 277091 h 979055"/>
                <a:gd name="connsiteX37" fmla="*/ 2937164 w 5312349"/>
                <a:gd name="connsiteY37" fmla="*/ 267855 h 979055"/>
                <a:gd name="connsiteX38" fmla="*/ 3048000 w 5312349"/>
                <a:gd name="connsiteY38" fmla="*/ 249382 h 979055"/>
                <a:gd name="connsiteX39" fmla="*/ 3112655 w 5312349"/>
                <a:gd name="connsiteY39" fmla="*/ 221673 h 979055"/>
                <a:gd name="connsiteX40" fmla="*/ 3149600 w 5312349"/>
                <a:gd name="connsiteY40" fmla="*/ 212436 h 979055"/>
                <a:gd name="connsiteX41" fmla="*/ 3214255 w 5312349"/>
                <a:gd name="connsiteY41" fmla="*/ 184727 h 979055"/>
                <a:gd name="connsiteX42" fmla="*/ 3269673 w 5312349"/>
                <a:gd name="connsiteY42" fmla="*/ 166255 h 979055"/>
                <a:gd name="connsiteX43" fmla="*/ 3343564 w 5312349"/>
                <a:gd name="connsiteY43" fmla="*/ 147782 h 979055"/>
                <a:gd name="connsiteX44" fmla="*/ 3389746 w 5312349"/>
                <a:gd name="connsiteY44" fmla="*/ 129309 h 979055"/>
                <a:gd name="connsiteX45" fmla="*/ 3417455 w 5312349"/>
                <a:gd name="connsiteY45" fmla="*/ 120073 h 979055"/>
                <a:gd name="connsiteX46" fmla="*/ 3491346 w 5312349"/>
                <a:gd name="connsiteY46" fmla="*/ 101600 h 979055"/>
                <a:gd name="connsiteX47" fmla="*/ 3519055 w 5312349"/>
                <a:gd name="connsiteY47" fmla="*/ 83127 h 979055"/>
                <a:gd name="connsiteX48" fmla="*/ 3556000 w 5312349"/>
                <a:gd name="connsiteY48" fmla="*/ 73891 h 979055"/>
                <a:gd name="connsiteX49" fmla="*/ 3583710 w 5312349"/>
                <a:gd name="connsiteY49" fmla="*/ 64655 h 979055"/>
                <a:gd name="connsiteX50" fmla="*/ 3620655 w 5312349"/>
                <a:gd name="connsiteY50" fmla="*/ 55418 h 979055"/>
                <a:gd name="connsiteX51" fmla="*/ 3648364 w 5312349"/>
                <a:gd name="connsiteY51" fmla="*/ 46182 h 979055"/>
                <a:gd name="connsiteX52" fmla="*/ 3694546 w 5312349"/>
                <a:gd name="connsiteY52" fmla="*/ 36945 h 979055"/>
                <a:gd name="connsiteX53" fmla="*/ 3749964 w 5312349"/>
                <a:gd name="connsiteY53" fmla="*/ 18473 h 979055"/>
                <a:gd name="connsiteX54" fmla="*/ 3777673 w 5312349"/>
                <a:gd name="connsiteY54" fmla="*/ 9236 h 979055"/>
                <a:gd name="connsiteX55" fmla="*/ 3860800 w 5312349"/>
                <a:gd name="connsiteY55" fmla="*/ 0 h 979055"/>
                <a:gd name="connsiteX56" fmla="*/ 3934691 w 5312349"/>
                <a:gd name="connsiteY56" fmla="*/ 9236 h 979055"/>
                <a:gd name="connsiteX57" fmla="*/ 3971637 w 5312349"/>
                <a:gd name="connsiteY57" fmla="*/ 18473 h 979055"/>
                <a:gd name="connsiteX58" fmla="*/ 3999346 w 5312349"/>
                <a:gd name="connsiteY58" fmla="*/ 55418 h 979055"/>
                <a:gd name="connsiteX59" fmla="*/ 4027055 w 5312349"/>
                <a:gd name="connsiteY59" fmla="*/ 73891 h 979055"/>
                <a:gd name="connsiteX60" fmla="*/ 4082473 w 5312349"/>
                <a:gd name="connsiteY60" fmla="*/ 110836 h 979055"/>
                <a:gd name="connsiteX61" fmla="*/ 4137891 w 5312349"/>
                <a:gd name="connsiteY61" fmla="*/ 157018 h 979055"/>
                <a:gd name="connsiteX62" fmla="*/ 4184073 w 5312349"/>
                <a:gd name="connsiteY62" fmla="*/ 203200 h 979055"/>
                <a:gd name="connsiteX63" fmla="*/ 4193310 w 5312349"/>
                <a:gd name="connsiteY63" fmla="*/ 230909 h 979055"/>
                <a:gd name="connsiteX64" fmla="*/ 4221019 w 5312349"/>
                <a:gd name="connsiteY64" fmla="*/ 240145 h 979055"/>
                <a:gd name="connsiteX65" fmla="*/ 4248728 w 5312349"/>
                <a:gd name="connsiteY65" fmla="*/ 258618 h 979055"/>
                <a:gd name="connsiteX66" fmla="*/ 4276437 w 5312349"/>
                <a:gd name="connsiteY66" fmla="*/ 267855 h 979055"/>
                <a:gd name="connsiteX67" fmla="*/ 4304146 w 5312349"/>
                <a:gd name="connsiteY67" fmla="*/ 286327 h 979055"/>
                <a:gd name="connsiteX68" fmla="*/ 4396510 w 5312349"/>
                <a:gd name="connsiteY68" fmla="*/ 314036 h 979055"/>
                <a:gd name="connsiteX69" fmla="*/ 4424219 w 5312349"/>
                <a:gd name="connsiteY69" fmla="*/ 304800 h 979055"/>
                <a:gd name="connsiteX70" fmla="*/ 4433455 w 5312349"/>
                <a:gd name="connsiteY70" fmla="*/ 332509 h 979055"/>
                <a:gd name="connsiteX71" fmla="*/ 4627419 w 5312349"/>
                <a:gd name="connsiteY71" fmla="*/ 304800 h 979055"/>
                <a:gd name="connsiteX72" fmla="*/ 4812146 w 5312349"/>
                <a:gd name="connsiteY72" fmla="*/ 240145 h 979055"/>
                <a:gd name="connsiteX73" fmla="*/ 4895273 w 5312349"/>
                <a:gd name="connsiteY73" fmla="*/ 212436 h 979055"/>
                <a:gd name="connsiteX74" fmla="*/ 4950691 w 5312349"/>
                <a:gd name="connsiteY74" fmla="*/ 166255 h 979055"/>
                <a:gd name="connsiteX75" fmla="*/ 5006110 w 5312349"/>
                <a:gd name="connsiteY75" fmla="*/ 129309 h 979055"/>
                <a:gd name="connsiteX76" fmla="*/ 5080000 w 5312349"/>
                <a:gd name="connsiteY76" fmla="*/ 92364 h 979055"/>
                <a:gd name="connsiteX77" fmla="*/ 5163128 w 5312349"/>
                <a:gd name="connsiteY77" fmla="*/ 73891 h 979055"/>
                <a:gd name="connsiteX78" fmla="*/ 5255491 w 5312349"/>
                <a:gd name="connsiteY78" fmla="*/ 36945 h 979055"/>
                <a:gd name="connsiteX79" fmla="*/ 5258234 w 5312349"/>
                <a:gd name="connsiteY79" fmla="*/ 89332 h 979055"/>
                <a:gd name="connsiteX80" fmla="*/ 5310910 w 5312349"/>
                <a:gd name="connsiteY80" fmla="*/ 101600 h 979055"/>
                <a:gd name="connsiteX81" fmla="*/ 5292437 w 5312349"/>
                <a:gd name="connsiteY81" fmla="*/ 175491 h 979055"/>
                <a:gd name="connsiteX82" fmla="*/ 5273964 w 5312349"/>
                <a:gd name="connsiteY82" fmla="*/ 665018 h 979055"/>
                <a:gd name="connsiteX83" fmla="*/ 5283200 w 5312349"/>
                <a:gd name="connsiteY83" fmla="*/ 775855 h 979055"/>
                <a:gd name="connsiteX84" fmla="*/ 5264728 w 5312349"/>
                <a:gd name="connsiteY84" fmla="*/ 960582 h 979055"/>
                <a:gd name="connsiteX85" fmla="*/ 5255491 w 5312349"/>
                <a:gd name="connsiteY85" fmla="*/ 979055 h 979055"/>
                <a:gd name="connsiteX86" fmla="*/ 0 w 5312349"/>
                <a:gd name="connsiteY86" fmla="*/ 979055 h 979055"/>
                <a:gd name="connsiteX0" fmla="*/ 0 w 5312513"/>
                <a:gd name="connsiteY0" fmla="*/ 979055 h 979055"/>
                <a:gd name="connsiteX1" fmla="*/ 0 w 5312513"/>
                <a:gd name="connsiteY1" fmla="*/ 979055 h 979055"/>
                <a:gd name="connsiteX2" fmla="*/ 0 w 5312513"/>
                <a:gd name="connsiteY2" fmla="*/ 360218 h 979055"/>
                <a:gd name="connsiteX3" fmla="*/ 27710 w 5312513"/>
                <a:gd name="connsiteY3" fmla="*/ 360218 h 979055"/>
                <a:gd name="connsiteX4" fmla="*/ 110837 w 5312513"/>
                <a:gd name="connsiteY4" fmla="*/ 350982 h 979055"/>
                <a:gd name="connsiteX5" fmla="*/ 166255 w 5312513"/>
                <a:gd name="connsiteY5" fmla="*/ 332509 h 979055"/>
                <a:gd name="connsiteX6" fmla="*/ 230910 w 5312513"/>
                <a:gd name="connsiteY6" fmla="*/ 323273 h 979055"/>
                <a:gd name="connsiteX7" fmla="*/ 406400 w 5312513"/>
                <a:gd name="connsiteY7" fmla="*/ 295564 h 979055"/>
                <a:gd name="connsiteX8" fmla="*/ 461819 w 5312513"/>
                <a:gd name="connsiteY8" fmla="*/ 277091 h 979055"/>
                <a:gd name="connsiteX9" fmla="*/ 535710 w 5312513"/>
                <a:gd name="connsiteY9" fmla="*/ 258618 h 979055"/>
                <a:gd name="connsiteX10" fmla="*/ 563419 w 5312513"/>
                <a:gd name="connsiteY10" fmla="*/ 249382 h 979055"/>
                <a:gd name="connsiteX11" fmla="*/ 646546 w 5312513"/>
                <a:gd name="connsiteY11" fmla="*/ 230909 h 979055"/>
                <a:gd name="connsiteX12" fmla="*/ 674255 w 5312513"/>
                <a:gd name="connsiteY12" fmla="*/ 221673 h 979055"/>
                <a:gd name="connsiteX13" fmla="*/ 748146 w 5312513"/>
                <a:gd name="connsiteY13" fmla="*/ 203200 h 979055"/>
                <a:gd name="connsiteX14" fmla="*/ 775855 w 5312513"/>
                <a:gd name="connsiteY14" fmla="*/ 184727 h 979055"/>
                <a:gd name="connsiteX15" fmla="*/ 822037 w 5312513"/>
                <a:gd name="connsiteY15" fmla="*/ 175491 h 979055"/>
                <a:gd name="connsiteX16" fmla="*/ 849746 w 5312513"/>
                <a:gd name="connsiteY16" fmla="*/ 166255 h 979055"/>
                <a:gd name="connsiteX17" fmla="*/ 905164 w 5312513"/>
                <a:gd name="connsiteY17" fmla="*/ 138545 h 979055"/>
                <a:gd name="connsiteX18" fmla="*/ 932873 w 5312513"/>
                <a:gd name="connsiteY18" fmla="*/ 120073 h 979055"/>
                <a:gd name="connsiteX19" fmla="*/ 969819 w 5312513"/>
                <a:gd name="connsiteY19" fmla="*/ 110836 h 979055"/>
                <a:gd name="connsiteX20" fmla="*/ 1025237 w 5312513"/>
                <a:gd name="connsiteY20" fmla="*/ 92364 h 979055"/>
                <a:gd name="connsiteX21" fmla="*/ 1052946 w 5312513"/>
                <a:gd name="connsiteY21" fmla="*/ 73891 h 979055"/>
                <a:gd name="connsiteX22" fmla="*/ 1145310 w 5312513"/>
                <a:gd name="connsiteY22" fmla="*/ 46182 h 979055"/>
                <a:gd name="connsiteX23" fmla="*/ 1209964 w 5312513"/>
                <a:gd name="connsiteY23" fmla="*/ 36945 h 979055"/>
                <a:gd name="connsiteX24" fmla="*/ 1754910 w 5312513"/>
                <a:gd name="connsiteY24" fmla="*/ 46182 h 979055"/>
                <a:gd name="connsiteX25" fmla="*/ 1884219 w 5312513"/>
                <a:gd name="connsiteY25" fmla="*/ 64655 h 979055"/>
                <a:gd name="connsiteX26" fmla="*/ 1976582 w 5312513"/>
                <a:gd name="connsiteY26" fmla="*/ 101600 h 979055"/>
                <a:gd name="connsiteX27" fmla="*/ 2050473 w 5312513"/>
                <a:gd name="connsiteY27" fmla="*/ 138545 h 979055"/>
                <a:gd name="connsiteX28" fmla="*/ 2179782 w 5312513"/>
                <a:gd name="connsiteY28" fmla="*/ 212436 h 979055"/>
                <a:gd name="connsiteX29" fmla="*/ 2207491 w 5312513"/>
                <a:gd name="connsiteY29" fmla="*/ 230909 h 979055"/>
                <a:gd name="connsiteX30" fmla="*/ 2235200 w 5312513"/>
                <a:gd name="connsiteY30" fmla="*/ 249382 h 979055"/>
                <a:gd name="connsiteX31" fmla="*/ 2318328 w 5312513"/>
                <a:gd name="connsiteY31" fmla="*/ 277091 h 979055"/>
                <a:gd name="connsiteX32" fmla="*/ 2346037 w 5312513"/>
                <a:gd name="connsiteY32" fmla="*/ 286327 h 979055"/>
                <a:gd name="connsiteX33" fmla="*/ 2410691 w 5312513"/>
                <a:gd name="connsiteY33" fmla="*/ 295564 h 979055"/>
                <a:gd name="connsiteX34" fmla="*/ 2770910 w 5312513"/>
                <a:gd name="connsiteY34" fmla="*/ 304800 h 979055"/>
                <a:gd name="connsiteX35" fmla="*/ 2854037 w 5312513"/>
                <a:gd name="connsiteY35" fmla="*/ 286327 h 979055"/>
                <a:gd name="connsiteX36" fmla="*/ 2900219 w 5312513"/>
                <a:gd name="connsiteY36" fmla="*/ 277091 h 979055"/>
                <a:gd name="connsiteX37" fmla="*/ 2937164 w 5312513"/>
                <a:gd name="connsiteY37" fmla="*/ 267855 h 979055"/>
                <a:gd name="connsiteX38" fmla="*/ 3048000 w 5312513"/>
                <a:gd name="connsiteY38" fmla="*/ 249382 h 979055"/>
                <a:gd name="connsiteX39" fmla="*/ 3112655 w 5312513"/>
                <a:gd name="connsiteY39" fmla="*/ 221673 h 979055"/>
                <a:gd name="connsiteX40" fmla="*/ 3149600 w 5312513"/>
                <a:gd name="connsiteY40" fmla="*/ 212436 h 979055"/>
                <a:gd name="connsiteX41" fmla="*/ 3214255 w 5312513"/>
                <a:gd name="connsiteY41" fmla="*/ 184727 h 979055"/>
                <a:gd name="connsiteX42" fmla="*/ 3269673 w 5312513"/>
                <a:gd name="connsiteY42" fmla="*/ 166255 h 979055"/>
                <a:gd name="connsiteX43" fmla="*/ 3343564 w 5312513"/>
                <a:gd name="connsiteY43" fmla="*/ 147782 h 979055"/>
                <a:gd name="connsiteX44" fmla="*/ 3389746 w 5312513"/>
                <a:gd name="connsiteY44" fmla="*/ 129309 h 979055"/>
                <a:gd name="connsiteX45" fmla="*/ 3417455 w 5312513"/>
                <a:gd name="connsiteY45" fmla="*/ 120073 h 979055"/>
                <a:gd name="connsiteX46" fmla="*/ 3491346 w 5312513"/>
                <a:gd name="connsiteY46" fmla="*/ 101600 h 979055"/>
                <a:gd name="connsiteX47" fmla="*/ 3519055 w 5312513"/>
                <a:gd name="connsiteY47" fmla="*/ 83127 h 979055"/>
                <a:gd name="connsiteX48" fmla="*/ 3556000 w 5312513"/>
                <a:gd name="connsiteY48" fmla="*/ 73891 h 979055"/>
                <a:gd name="connsiteX49" fmla="*/ 3583710 w 5312513"/>
                <a:gd name="connsiteY49" fmla="*/ 64655 h 979055"/>
                <a:gd name="connsiteX50" fmla="*/ 3620655 w 5312513"/>
                <a:gd name="connsiteY50" fmla="*/ 55418 h 979055"/>
                <a:gd name="connsiteX51" fmla="*/ 3648364 w 5312513"/>
                <a:gd name="connsiteY51" fmla="*/ 46182 h 979055"/>
                <a:gd name="connsiteX52" fmla="*/ 3694546 w 5312513"/>
                <a:gd name="connsiteY52" fmla="*/ 36945 h 979055"/>
                <a:gd name="connsiteX53" fmla="*/ 3749964 w 5312513"/>
                <a:gd name="connsiteY53" fmla="*/ 18473 h 979055"/>
                <a:gd name="connsiteX54" fmla="*/ 3777673 w 5312513"/>
                <a:gd name="connsiteY54" fmla="*/ 9236 h 979055"/>
                <a:gd name="connsiteX55" fmla="*/ 3860800 w 5312513"/>
                <a:gd name="connsiteY55" fmla="*/ 0 h 979055"/>
                <a:gd name="connsiteX56" fmla="*/ 3934691 w 5312513"/>
                <a:gd name="connsiteY56" fmla="*/ 9236 h 979055"/>
                <a:gd name="connsiteX57" fmla="*/ 3971637 w 5312513"/>
                <a:gd name="connsiteY57" fmla="*/ 18473 h 979055"/>
                <a:gd name="connsiteX58" fmla="*/ 3999346 w 5312513"/>
                <a:gd name="connsiteY58" fmla="*/ 55418 h 979055"/>
                <a:gd name="connsiteX59" fmla="*/ 4027055 w 5312513"/>
                <a:gd name="connsiteY59" fmla="*/ 73891 h 979055"/>
                <a:gd name="connsiteX60" fmla="*/ 4082473 w 5312513"/>
                <a:gd name="connsiteY60" fmla="*/ 110836 h 979055"/>
                <a:gd name="connsiteX61" fmla="*/ 4137891 w 5312513"/>
                <a:gd name="connsiteY61" fmla="*/ 157018 h 979055"/>
                <a:gd name="connsiteX62" fmla="*/ 4184073 w 5312513"/>
                <a:gd name="connsiteY62" fmla="*/ 203200 h 979055"/>
                <a:gd name="connsiteX63" fmla="*/ 4193310 w 5312513"/>
                <a:gd name="connsiteY63" fmla="*/ 230909 h 979055"/>
                <a:gd name="connsiteX64" fmla="*/ 4221019 w 5312513"/>
                <a:gd name="connsiteY64" fmla="*/ 240145 h 979055"/>
                <a:gd name="connsiteX65" fmla="*/ 4248728 w 5312513"/>
                <a:gd name="connsiteY65" fmla="*/ 258618 h 979055"/>
                <a:gd name="connsiteX66" fmla="*/ 4276437 w 5312513"/>
                <a:gd name="connsiteY66" fmla="*/ 267855 h 979055"/>
                <a:gd name="connsiteX67" fmla="*/ 4304146 w 5312513"/>
                <a:gd name="connsiteY67" fmla="*/ 286327 h 979055"/>
                <a:gd name="connsiteX68" fmla="*/ 4396510 w 5312513"/>
                <a:gd name="connsiteY68" fmla="*/ 314036 h 979055"/>
                <a:gd name="connsiteX69" fmla="*/ 4424219 w 5312513"/>
                <a:gd name="connsiteY69" fmla="*/ 304800 h 979055"/>
                <a:gd name="connsiteX70" fmla="*/ 4433455 w 5312513"/>
                <a:gd name="connsiteY70" fmla="*/ 332509 h 979055"/>
                <a:gd name="connsiteX71" fmla="*/ 4627419 w 5312513"/>
                <a:gd name="connsiteY71" fmla="*/ 304800 h 979055"/>
                <a:gd name="connsiteX72" fmla="*/ 4812146 w 5312513"/>
                <a:gd name="connsiteY72" fmla="*/ 240145 h 979055"/>
                <a:gd name="connsiteX73" fmla="*/ 4895273 w 5312513"/>
                <a:gd name="connsiteY73" fmla="*/ 212436 h 979055"/>
                <a:gd name="connsiteX74" fmla="*/ 4950691 w 5312513"/>
                <a:gd name="connsiteY74" fmla="*/ 166255 h 979055"/>
                <a:gd name="connsiteX75" fmla="*/ 5006110 w 5312513"/>
                <a:gd name="connsiteY75" fmla="*/ 129309 h 979055"/>
                <a:gd name="connsiteX76" fmla="*/ 5080000 w 5312513"/>
                <a:gd name="connsiteY76" fmla="*/ 92364 h 979055"/>
                <a:gd name="connsiteX77" fmla="*/ 5163128 w 5312513"/>
                <a:gd name="connsiteY77" fmla="*/ 73891 h 979055"/>
                <a:gd name="connsiteX78" fmla="*/ 5255491 w 5312513"/>
                <a:gd name="connsiteY78" fmla="*/ 36945 h 979055"/>
                <a:gd name="connsiteX79" fmla="*/ 5310910 w 5312513"/>
                <a:gd name="connsiteY79" fmla="*/ 101600 h 979055"/>
                <a:gd name="connsiteX80" fmla="*/ 5292437 w 5312513"/>
                <a:gd name="connsiteY80" fmla="*/ 175491 h 979055"/>
                <a:gd name="connsiteX81" fmla="*/ 5273964 w 5312513"/>
                <a:gd name="connsiteY81" fmla="*/ 665018 h 979055"/>
                <a:gd name="connsiteX82" fmla="*/ 5283200 w 5312513"/>
                <a:gd name="connsiteY82" fmla="*/ 775855 h 979055"/>
                <a:gd name="connsiteX83" fmla="*/ 5264728 w 5312513"/>
                <a:gd name="connsiteY83" fmla="*/ 960582 h 979055"/>
                <a:gd name="connsiteX84" fmla="*/ 5255491 w 5312513"/>
                <a:gd name="connsiteY84" fmla="*/ 979055 h 979055"/>
                <a:gd name="connsiteX85" fmla="*/ 0 w 5312513"/>
                <a:gd name="connsiteY85" fmla="*/ 979055 h 979055"/>
                <a:gd name="connsiteX0" fmla="*/ 0 w 5292437"/>
                <a:gd name="connsiteY0" fmla="*/ 979055 h 979055"/>
                <a:gd name="connsiteX1" fmla="*/ 0 w 5292437"/>
                <a:gd name="connsiteY1" fmla="*/ 979055 h 979055"/>
                <a:gd name="connsiteX2" fmla="*/ 0 w 5292437"/>
                <a:gd name="connsiteY2" fmla="*/ 360218 h 979055"/>
                <a:gd name="connsiteX3" fmla="*/ 27710 w 5292437"/>
                <a:gd name="connsiteY3" fmla="*/ 360218 h 979055"/>
                <a:gd name="connsiteX4" fmla="*/ 110837 w 5292437"/>
                <a:gd name="connsiteY4" fmla="*/ 350982 h 979055"/>
                <a:gd name="connsiteX5" fmla="*/ 166255 w 5292437"/>
                <a:gd name="connsiteY5" fmla="*/ 332509 h 979055"/>
                <a:gd name="connsiteX6" fmla="*/ 230910 w 5292437"/>
                <a:gd name="connsiteY6" fmla="*/ 323273 h 979055"/>
                <a:gd name="connsiteX7" fmla="*/ 406400 w 5292437"/>
                <a:gd name="connsiteY7" fmla="*/ 295564 h 979055"/>
                <a:gd name="connsiteX8" fmla="*/ 461819 w 5292437"/>
                <a:gd name="connsiteY8" fmla="*/ 277091 h 979055"/>
                <a:gd name="connsiteX9" fmla="*/ 535710 w 5292437"/>
                <a:gd name="connsiteY9" fmla="*/ 258618 h 979055"/>
                <a:gd name="connsiteX10" fmla="*/ 563419 w 5292437"/>
                <a:gd name="connsiteY10" fmla="*/ 249382 h 979055"/>
                <a:gd name="connsiteX11" fmla="*/ 646546 w 5292437"/>
                <a:gd name="connsiteY11" fmla="*/ 230909 h 979055"/>
                <a:gd name="connsiteX12" fmla="*/ 674255 w 5292437"/>
                <a:gd name="connsiteY12" fmla="*/ 221673 h 979055"/>
                <a:gd name="connsiteX13" fmla="*/ 748146 w 5292437"/>
                <a:gd name="connsiteY13" fmla="*/ 203200 h 979055"/>
                <a:gd name="connsiteX14" fmla="*/ 775855 w 5292437"/>
                <a:gd name="connsiteY14" fmla="*/ 184727 h 979055"/>
                <a:gd name="connsiteX15" fmla="*/ 822037 w 5292437"/>
                <a:gd name="connsiteY15" fmla="*/ 175491 h 979055"/>
                <a:gd name="connsiteX16" fmla="*/ 849746 w 5292437"/>
                <a:gd name="connsiteY16" fmla="*/ 166255 h 979055"/>
                <a:gd name="connsiteX17" fmla="*/ 905164 w 5292437"/>
                <a:gd name="connsiteY17" fmla="*/ 138545 h 979055"/>
                <a:gd name="connsiteX18" fmla="*/ 932873 w 5292437"/>
                <a:gd name="connsiteY18" fmla="*/ 120073 h 979055"/>
                <a:gd name="connsiteX19" fmla="*/ 969819 w 5292437"/>
                <a:gd name="connsiteY19" fmla="*/ 110836 h 979055"/>
                <a:gd name="connsiteX20" fmla="*/ 1025237 w 5292437"/>
                <a:gd name="connsiteY20" fmla="*/ 92364 h 979055"/>
                <a:gd name="connsiteX21" fmla="*/ 1052946 w 5292437"/>
                <a:gd name="connsiteY21" fmla="*/ 73891 h 979055"/>
                <a:gd name="connsiteX22" fmla="*/ 1145310 w 5292437"/>
                <a:gd name="connsiteY22" fmla="*/ 46182 h 979055"/>
                <a:gd name="connsiteX23" fmla="*/ 1209964 w 5292437"/>
                <a:gd name="connsiteY23" fmla="*/ 36945 h 979055"/>
                <a:gd name="connsiteX24" fmla="*/ 1754910 w 5292437"/>
                <a:gd name="connsiteY24" fmla="*/ 46182 h 979055"/>
                <a:gd name="connsiteX25" fmla="*/ 1884219 w 5292437"/>
                <a:gd name="connsiteY25" fmla="*/ 64655 h 979055"/>
                <a:gd name="connsiteX26" fmla="*/ 1976582 w 5292437"/>
                <a:gd name="connsiteY26" fmla="*/ 101600 h 979055"/>
                <a:gd name="connsiteX27" fmla="*/ 2050473 w 5292437"/>
                <a:gd name="connsiteY27" fmla="*/ 138545 h 979055"/>
                <a:gd name="connsiteX28" fmla="*/ 2179782 w 5292437"/>
                <a:gd name="connsiteY28" fmla="*/ 212436 h 979055"/>
                <a:gd name="connsiteX29" fmla="*/ 2207491 w 5292437"/>
                <a:gd name="connsiteY29" fmla="*/ 230909 h 979055"/>
                <a:gd name="connsiteX30" fmla="*/ 2235200 w 5292437"/>
                <a:gd name="connsiteY30" fmla="*/ 249382 h 979055"/>
                <a:gd name="connsiteX31" fmla="*/ 2318328 w 5292437"/>
                <a:gd name="connsiteY31" fmla="*/ 277091 h 979055"/>
                <a:gd name="connsiteX32" fmla="*/ 2346037 w 5292437"/>
                <a:gd name="connsiteY32" fmla="*/ 286327 h 979055"/>
                <a:gd name="connsiteX33" fmla="*/ 2410691 w 5292437"/>
                <a:gd name="connsiteY33" fmla="*/ 295564 h 979055"/>
                <a:gd name="connsiteX34" fmla="*/ 2770910 w 5292437"/>
                <a:gd name="connsiteY34" fmla="*/ 304800 h 979055"/>
                <a:gd name="connsiteX35" fmla="*/ 2854037 w 5292437"/>
                <a:gd name="connsiteY35" fmla="*/ 286327 h 979055"/>
                <a:gd name="connsiteX36" fmla="*/ 2900219 w 5292437"/>
                <a:gd name="connsiteY36" fmla="*/ 277091 h 979055"/>
                <a:gd name="connsiteX37" fmla="*/ 2937164 w 5292437"/>
                <a:gd name="connsiteY37" fmla="*/ 267855 h 979055"/>
                <a:gd name="connsiteX38" fmla="*/ 3048000 w 5292437"/>
                <a:gd name="connsiteY38" fmla="*/ 249382 h 979055"/>
                <a:gd name="connsiteX39" fmla="*/ 3112655 w 5292437"/>
                <a:gd name="connsiteY39" fmla="*/ 221673 h 979055"/>
                <a:gd name="connsiteX40" fmla="*/ 3149600 w 5292437"/>
                <a:gd name="connsiteY40" fmla="*/ 212436 h 979055"/>
                <a:gd name="connsiteX41" fmla="*/ 3214255 w 5292437"/>
                <a:gd name="connsiteY41" fmla="*/ 184727 h 979055"/>
                <a:gd name="connsiteX42" fmla="*/ 3269673 w 5292437"/>
                <a:gd name="connsiteY42" fmla="*/ 166255 h 979055"/>
                <a:gd name="connsiteX43" fmla="*/ 3343564 w 5292437"/>
                <a:gd name="connsiteY43" fmla="*/ 147782 h 979055"/>
                <a:gd name="connsiteX44" fmla="*/ 3389746 w 5292437"/>
                <a:gd name="connsiteY44" fmla="*/ 129309 h 979055"/>
                <a:gd name="connsiteX45" fmla="*/ 3417455 w 5292437"/>
                <a:gd name="connsiteY45" fmla="*/ 120073 h 979055"/>
                <a:gd name="connsiteX46" fmla="*/ 3491346 w 5292437"/>
                <a:gd name="connsiteY46" fmla="*/ 101600 h 979055"/>
                <a:gd name="connsiteX47" fmla="*/ 3519055 w 5292437"/>
                <a:gd name="connsiteY47" fmla="*/ 83127 h 979055"/>
                <a:gd name="connsiteX48" fmla="*/ 3556000 w 5292437"/>
                <a:gd name="connsiteY48" fmla="*/ 73891 h 979055"/>
                <a:gd name="connsiteX49" fmla="*/ 3583710 w 5292437"/>
                <a:gd name="connsiteY49" fmla="*/ 64655 h 979055"/>
                <a:gd name="connsiteX50" fmla="*/ 3620655 w 5292437"/>
                <a:gd name="connsiteY50" fmla="*/ 55418 h 979055"/>
                <a:gd name="connsiteX51" fmla="*/ 3648364 w 5292437"/>
                <a:gd name="connsiteY51" fmla="*/ 46182 h 979055"/>
                <a:gd name="connsiteX52" fmla="*/ 3694546 w 5292437"/>
                <a:gd name="connsiteY52" fmla="*/ 36945 h 979055"/>
                <a:gd name="connsiteX53" fmla="*/ 3749964 w 5292437"/>
                <a:gd name="connsiteY53" fmla="*/ 18473 h 979055"/>
                <a:gd name="connsiteX54" fmla="*/ 3777673 w 5292437"/>
                <a:gd name="connsiteY54" fmla="*/ 9236 h 979055"/>
                <a:gd name="connsiteX55" fmla="*/ 3860800 w 5292437"/>
                <a:gd name="connsiteY55" fmla="*/ 0 h 979055"/>
                <a:gd name="connsiteX56" fmla="*/ 3934691 w 5292437"/>
                <a:gd name="connsiteY56" fmla="*/ 9236 h 979055"/>
                <a:gd name="connsiteX57" fmla="*/ 3971637 w 5292437"/>
                <a:gd name="connsiteY57" fmla="*/ 18473 h 979055"/>
                <a:gd name="connsiteX58" fmla="*/ 3999346 w 5292437"/>
                <a:gd name="connsiteY58" fmla="*/ 55418 h 979055"/>
                <a:gd name="connsiteX59" fmla="*/ 4027055 w 5292437"/>
                <a:gd name="connsiteY59" fmla="*/ 73891 h 979055"/>
                <a:gd name="connsiteX60" fmla="*/ 4082473 w 5292437"/>
                <a:gd name="connsiteY60" fmla="*/ 110836 h 979055"/>
                <a:gd name="connsiteX61" fmla="*/ 4137891 w 5292437"/>
                <a:gd name="connsiteY61" fmla="*/ 157018 h 979055"/>
                <a:gd name="connsiteX62" fmla="*/ 4184073 w 5292437"/>
                <a:gd name="connsiteY62" fmla="*/ 203200 h 979055"/>
                <a:gd name="connsiteX63" fmla="*/ 4193310 w 5292437"/>
                <a:gd name="connsiteY63" fmla="*/ 230909 h 979055"/>
                <a:gd name="connsiteX64" fmla="*/ 4221019 w 5292437"/>
                <a:gd name="connsiteY64" fmla="*/ 240145 h 979055"/>
                <a:gd name="connsiteX65" fmla="*/ 4248728 w 5292437"/>
                <a:gd name="connsiteY65" fmla="*/ 258618 h 979055"/>
                <a:gd name="connsiteX66" fmla="*/ 4276437 w 5292437"/>
                <a:gd name="connsiteY66" fmla="*/ 267855 h 979055"/>
                <a:gd name="connsiteX67" fmla="*/ 4304146 w 5292437"/>
                <a:gd name="connsiteY67" fmla="*/ 286327 h 979055"/>
                <a:gd name="connsiteX68" fmla="*/ 4396510 w 5292437"/>
                <a:gd name="connsiteY68" fmla="*/ 314036 h 979055"/>
                <a:gd name="connsiteX69" fmla="*/ 4424219 w 5292437"/>
                <a:gd name="connsiteY69" fmla="*/ 304800 h 979055"/>
                <a:gd name="connsiteX70" fmla="*/ 4433455 w 5292437"/>
                <a:gd name="connsiteY70" fmla="*/ 332509 h 979055"/>
                <a:gd name="connsiteX71" fmla="*/ 4627419 w 5292437"/>
                <a:gd name="connsiteY71" fmla="*/ 304800 h 979055"/>
                <a:gd name="connsiteX72" fmla="*/ 4812146 w 5292437"/>
                <a:gd name="connsiteY72" fmla="*/ 240145 h 979055"/>
                <a:gd name="connsiteX73" fmla="*/ 4895273 w 5292437"/>
                <a:gd name="connsiteY73" fmla="*/ 212436 h 979055"/>
                <a:gd name="connsiteX74" fmla="*/ 4950691 w 5292437"/>
                <a:gd name="connsiteY74" fmla="*/ 166255 h 979055"/>
                <a:gd name="connsiteX75" fmla="*/ 5006110 w 5292437"/>
                <a:gd name="connsiteY75" fmla="*/ 129309 h 979055"/>
                <a:gd name="connsiteX76" fmla="*/ 5080000 w 5292437"/>
                <a:gd name="connsiteY76" fmla="*/ 92364 h 979055"/>
                <a:gd name="connsiteX77" fmla="*/ 5163128 w 5292437"/>
                <a:gd name="connsiteY77" fmla="*/ 73891 h 979055"/>
                <a:gd name="connsiteX78" fmla="*/ 5255491 w 5292437"/>
                <a:gd name="connsiteY78" fmla="*/ 36945 h 979055"/>
                <a:gd name="connsiteX79" fmla="*/ 5292437 w 5292437"/>
                <a:gd name="connsiteY79" fmla="*/ 175491 h 979055"/>
                <a:gd name="connsiteX80" fmla="*/ 5273964 w 5292437"/>
                <a:gd name="connsiteY80" fmla="*/ 665018 h 979055"/>
                <a:gd name="connsiteX81" fmla="*/ 5283200 w 5292437"/>
                <a:gd name="connsiteY81" fmla="*/ 775855 h 979055"/>
                <a:gd name="connsiteX82" fmla="*/ 5264728 w 5292437"/>
                <a:gd name="connsiteY82" fmla="*/ 960582 h 979055"/>
                <a:gd name="connsiteX83" fmla="*/ 5255491 w 5292437"/>
                <a:gd name="connsiteY83" fmla="*/ 979055 h 979055"/>
                <a:gd name="connsiteX84" fmla="*/ 0 w 5292437"/>
                <a:gd name="connsiteY84" fmla="*/ 979055 h 979055"/>
                <a:gd name="connsiteX0" fmla="*/ 0 w 5283200"/>
                <a:gd name="connsiteY0" fmla="*/ 979055 h 979055"/>
                <a:gd name="connsiteX1" fmla="*/ 0 w 5283200"/>
                <a:gd name="connsiteY1" fmla="*/ 979055 h 979055"/>
                <a:gd name="connsiteX2" fmla="*/ 0 w 5283200"/>
                <a:gd name="connsiteY2" fmla="*/ 360218 h 979055"/>
                <a:gd name="connsiteX3" fmla="*/ 27710 w 5283200"/>
                <a:gd name="connsiteY3" fmla="*/ 360218 h 979055"/>
                <a:gd name="connsiteX4" fmla="*/ 110837 w 5283200"/>
                <a:gd name="connsiteY4" fmla="*/ 350982 h 979055"/>
                <a:gd name="connsiteX5" fmla="*/ 166255 w 5283200"/>
                <a:gd name="connsiteY5" fmla="*/ 332509 h 979055"/>
                <a:gd name="connsiteX6" fmla="*/ 230910 w 5283200"/>
                <a:gd name="connsiteY6" fmla="*/ 323273 h 979055"/>
                <a:gd name="connsiteX7" fmla="*/ 406400 w 5283200"/>
                <a:gd name="connsiteY7" fmla="*/ 295564 h 979055"/>
                <a:gd name="connsiteX8" fmla="*/ 461819 w 5283200"/>
                <a:gd name="connsiteY8" fmla="*/ 277091 h 979055"/>
                <a:gd name="connsiteX9" fmla="*/ 535710 w 5283200"/>
                <a:gd name="connsiteY9" fmla="*/ 258618 h 979055"/>
                <a:gd name="connsiteX10" fmla="*/ 563419 w 5283200"/>
                <a:gd name="connsiteY10" fmla="*/ 249382 h 979055"/>
                <a:gd name="connsiteX11" fmla="*/ 646546 w 5283200"/>
                <a:gd name="connsiteY11" fmla="*/ 230909 h 979055"/>
                <a:gd name="connsiteX12" fmla="*/ 674255 w 5283200"/>
                <a:gd name="connsiteY12" fmla="*/ 221673 h 979055"/>
                <a:gd name="connsiteX13" fmla="*/ 748146 w 5283200"/>
                <a:gd name="connsiteY13" fmla="*/ 203200 h 979055"/>
                <a:gd name="connsiteX14" fmla="*/ 775855 w 5283200"/>
                <a:gd name="connsiteY14" fmla="*/ 184727 h 979055"/>
                <a:gd name="connsiteX15" fmla="*/ 822037 w 5283200"/>
                <a:gd name="connsiteY15" fmla="*/ 175491 h 979055"/>
                <a:gd name="connsiteX16" fmla="*/ 849746 w 5283200"/>
                <a:gd name="connsiteY16" fmla="*/ 166255 h 979055"/>
                <a:gd name="connsiteX17" fmla="*/ 905164 w 5283200"/>
                <a:gd name="connsiteY17" fmla="*/ 138545 h 979055"/>
                <a:gd name="connsiteX18" fmla="*/ 932873 w 5283200"/>
                <a:gd name="connsiteY18" fmla="*/ 120073 h 979055"/>
                <a:gd name="connsiteX19" fmla="*/ 969819 w 5283200"/>
                <a:gd name="connsiteY19" fmla="*/ 110836 h 979055"/>
                <a:gd name="connsiteX20" fmla="*/ 1025237 w 5283200"/>
                <a:gd name="connsiteY20" fmla="*/ 92364 h 979055"/>
                <a:gd name="connsiteX21" fmla="*/ 1052946 w 5283200"/>
                <a:gd name="connsiteY21" fmla="*/ 73891 h 979055"/>
                <a:gd name="connsiteX22" fmla="*/ 1145310 w 5283200"/>
                <a:gd name="connsiteY22" fmla="*/ 46182 h 979055"/>
                <a:gd name="connsiteX23" fmla="*/ 1209964 w 5283200"/>
                <a:gd name="connsiteY23" fmla="*/ 36945 h 979055"/>
                <a:gd name="connsiteX24" fmla="*/ 1754910 w 5283200"/>
                <a:gd name="connsiteY24" fmla="*/ 46182 h 979055"/>
                <a:gd name="connsiteX25" fmla="*/ 1884219 w 5283200"/>
                <a:gd name="connsiteY25" fmla="*/ 64655 h 979055"/>
                <a:gd name="connsiteX26" fmla="*/ 1976582 w 5283200"/>
                <a:gd name="connsiteY26" fmla="*/ 101600 h 979055"/>
                <a:gd name="connsiteX27" fmla="*/ 2050473 w 5283200"/>
                <a:gd name="connsiteY27" fmla="*/ 138545 h 979055"/>
                <a:gd name="connsiteX28" fmla="*/ 2179782 w 5283200"/>
                <a:gd name="connsiteY28" fmla="*/ 212436 h 979055"/>
                <a:gd name="connsiteX29" fmla="*/ 2207491 w 5283200"/>
                <a:gd name="connsiteY29" fmla="*/ 230909 h 979055"/>
                <a:gd name="connsiteX30" fmla="*/ 2235200 w 5283200"/>
                <a:gd name="connsiteY30" fmla="*/ 249382 h 979055"/>
                <a:gd name="connsiteX31" fmla="*/ 2318328 w 5283200"/>
                <a:gd name="connsiteY31" fmla="*/ 277091 h 979055"/>
                <a:gd name="connsiteX32" fmla="*/ 2346037 w 5283200"/>
                <a:gd name="connsiteY32" fmla="*/ 286327 h 979055"/>
                <a:gd name="connsiteX33" fmla="*/ 2410691 w 5283200"/>
                <a:gd name="connsiteY33" fmla="*/ 295564 h 979055"/>
                <a:gd name="connsiteX34" fmla="*/ 2770910 w 5283200"/>
                <a:gd name="connsiteY34" fmla="*/ 304800 h 979055"/>
                <a:gd name="connsiteX35" fmla="*/ 2854037 w 5283200"/>
                <a:gd name="connsiteY35" fmla="*/ 286327 h 979055"/>
                <a:gd name="connsiteX36" fmla="*/ 2900219 w 5283200"/>
                <a:gd name="connsiteY36" fmla="*/ 277091 h 979055"/>
                <a:gd name="connsiteX37" fmla="*/ 2937164 w 5283200"/>
                <a:gd name="connsiteY37" fmla="*/ 267855 h 979055"/>
                <a:gd name="connsiteX38" fmla="*/ 3048000 w 5283200"/>
                <a:gd name="connsiteY38" fmla="*/ 249382 h 979055"/>
                <a:gd name="connsiteX39" fmla="*/ 3112655 w 5283200"/>
                <a:gd name="connsiteY39" fmla="*/ 221673 h 979055"/>
                <a:gd name="connsiteX40" fmla="*/ 3149600 w 5283200"/>
                <a:gd name="connsiteY40" fmla="*/ 212436 h 979055"/>
                <a:gd name="connsiteX41" fmla="*/ 3214255 w 5283200"/>
                <a:gd name="connsiteY41" fmla="*/ 184727 h 979055"/>
                <a:gd name="connsiteX42" fmla="*/ 3269673 w 5283200"/>
                <a:gd name="connsiteY42" fmla="*/ 166255 h 979055"/>
                <a:gd name="connsiteX43" fmla="*/ 3343564 w 5283200"/>
                <a:gd name="connsiteY43" fmla="*/ 147782 h 979055"/>
                <a:gd name="connsiteX44" fmla="*/ 3389746 w 5283200"/>
                <a:gd name="connsiteY44" fmla="*/ 129309 h 979055"/>
                <a:gd name="connsiteX45" fmla="*/ 3417455 w 5283200"/>
                <a:gd name="connsiteY45" fmla="*/ 120073 h 979055"/>
                <a:gd name="connsiteX46" fmla="*/ 3491346 w 5283200"/>
                <a:gd name="connsiteY46" fmla="*/ 101600 h 979055"/>
                <a:gd name="connsiteX47" fmla="*/ 3519055 w 5283200"/>
                <a:gd name="connsiteY47" fmla="*/ 83127 h 979055"/>
                <a:gd name="connsiteX48" fmla="*/ 3556000 w 5283200"/>
                <a:gd name="connsiteY48" fmla="*/ 73891 h 979055"/>
                <a:gd name="connsiteX49" fmla="*/ 3583710 w 5283200"/>
                <a:gd name="connsiteY49" fmla="*/ 64655 h 979055"/>
                <a:gd name="connsiteX50" fmla="*/ 3620655 w 5283200"/>
                <a:gd name="connsiteY50" fmla="*/ 55418 h 979055"/>
                <a:gd name="connsiteX51" fmla="*/ 3648364 w 5283200"/>
                <a:gd name="connsiteY51" fmla="*/ 46182 h 979055"/>
                <a:gd name="connsiteX52" fmla="*/ 3694546 w 5283200"/>
                <a:gd name="connsiteY52" fmla="*/ 36945 h 979055"/>
                <a:gd name="connsiteX53" fmla="*/ 3749964 w 5283200"/>
                <a:gd name="connsiteY53" fmla="*/ 18473 h 979055"/>
                <a:gd name="connsiteX54" fmla="*/ 3777673 w 5283200"/>
                <a:gd name="connsiteY54" fmla="*/ 9236 h 979055"/>
                <a:gd name="connsiteX55" fmla="*/ 3860800 w 5283200"/>
                <a:gd name="connsiteY55" fmla="*/ 0 h 979055"/>
                <a:gd name="connsiteX56" fmla="*/ 3934691 w 5283200"/>
                <a:gd name="connsiteY56" fmla="*/ 9236 h 979055"/>
                <a:gd name="connsiteX57" fmla="*/ 3971637 w 5283200"/>
                <a:gd name="connsiteY57" fmla="*/ 18473 h 979055"/>
                <a:gd name="connsiteX58" fmla="*/ 3999346 w 5283200"/>
                <a:gd name="connsiteY58" fmla="*/ 55418 h 979055"/>
                <a:gd name="connsiteX59" fmla="*/ 4027055 w 5283200"/>
                <a:gd name="connsiteY59" fmla="*/ 73891 h 979055"/>
                <a:gd name="connsiteX60" fmla="*/ 4082473 w 5283200"/>
                <a:gd name="connsiteY60" fmla="*/ 110836 h 979055"/>
                <a:gd name="connsiteX61" fmla="*/ 4137891 w 5283200"/>
                <a:gd name="connsiteY61" fmla="*/ 157018 h 979055"/>
                <a:gd name="connsiteX62" fmla="*/ 4184073 w 5283200"/>
                <a:gd name="connsiteY62" fmla="*/ 203200 h 979055"/>
                <a:gd name="connsiteX63" fmla="*/ 4193310 w 5283200"/>
                <a:gd name="connsiteY63" fmla="*/ 230909 h 979055"/>
                <a:gd name="connsiteX64" fmla="*/ 4221019 w 5283200"/>
                <a:gd name="connsiteY64" fmla="*/ 240145 h 979055"/>
                <a:gd name="connsiteX65" fmla="*/ 4248728 w 5283200"/>
                <a:gd name="connsiteY65" fmla="*/ 258618 h 979055"/>
                <a:gd name="connsiteX66" fmla="*/ 4276437 w 5283200"/>
                <a:gd name="connsiteY66" fmla="*/ 267855 h 979055"/>
                <a:gd name="connsiteX67" fmla="*/ 4304146 w 5283200"/>
                <a:gd name="connsiteY67" fmla="*/ 286327 h 979055"/>
                <a:gd name="connsiteX68" fmla="*/ 4396510 w 5283200"/>
                <a:gd name="connsiteY68" fmla="*/ 314036 h 979055"/>
                <a:gd name="connsiteX69" fmla="*/ 4424219 w 5283200"/>
                <a:gd name="connsiteY69" fmla="*/ 304800 h 979055"/>
                <a:gd name="connsiteX70" fmla="*/ 4433455 w 5283200"/>
                <a:gd name="connsiteY70" fmla="*/ 332509 h 979055"/>
                <a:gd name="connsiteX71" fmla="*/ 4627419 w 5283200"/>
                <a:gd name="connsiteY71" fmla="*/ 304800 h 979055"/>
                <a:gd name="connsiteX72" fmla="*/ 4812146 w 5283200"/>
                <a:gd name="connsiteY72" fmla="*/ 240145 h 979055"/>
                <a:gd name="connsiteX73" fmla="*/ 4895273 w 5283200"/>
                <a:gd name="connsiteY73" fmla="*/ 212436 h 979055"/>
                <a:gd name="connsiteX74" fmla="*/ 4950691 w 5283200"/>
                <a:gd name="connsiteY74" fmla="*/ 166255 h 979055"/>
                <a:gd name="connsiteX75" fmla="*/ 5006110 w 5283200"/>
                <a:gd name="connsiteY75" fmla="*/ 129309 h 979055"/>
                <a:gd name="connsiteX76" fmla="*/ 5080000 w 5283200"/>
                <a:gd name="connsiteY76" fmla="*/ 92364 h 979055"/>
                <a:gd name="connsiteX77" fmla="*/ 5163128 w 5283200"/>
                <a:gd name="connsiteY77" fmla="*/ 73891 h 979055"/>
                <a:gd name="connsiteX78" fmla="*/ 5255491 w 5283200"/>
                <a:gd name="connsiteY78" fmla="*/ 36945 h 979055"/>
                <a:gd name="connsiteX79" fmla="*/ 5247193 w 5283200"/>
                <a:gd name="connsiteY79" fmla="*/ 187397 h 979055"/>
                <a:gd name="connsiteX80" fmla="*/ 5273964 w 5283200"/>
                <a:gd name="connsiteY80" fmla="*/ 665018 h 979055"/>
                <a:gd name="connsiteX81" fmla="*/ 5283200 w 5283200"/>
                <a:gd name="connsiteY81" fmla="*/ 775855 h 979055"/>
                <a:gd name="connsiteX82" fmla="*/ 5264728 w 5283200"/>
                <a:gd name="connsiteY82" fmla="*/ 960582 h 979055"/>
                <a:gd name="connsiteX83" fmla="*/ 5255491 w 5283200"/>
                <a:gd name="connsiteY83" fmla="*/ 979055 h 979055"/>
                <a:gd name="connsiteX84" fmla="*/ 0 w 5283200"/>
                <a:gd name="connsiteY84" fmla="*/ 979055 h 979055"/>
                <a:gd name="connsiteX0" fmla="*/ 0 w 5283200"/>
                <a:gd name="connsiteY0" fmla="*/ 979055 h 979055"/>
                <a:gd name="connsiteX1" fmla="*/ 0 w 5283200"/>
                <a:gd name="connsiteY1" fmla="*/ 979055 h 979055"/>
                <a:gd name="connsiteX2" fmla="*/ 0 w 5283200"/>
                <a:gd name="connsiteY2" fmla="*/ 360218 h 979055"/>
                <a:gd name="connsiteX3" fmla="*/ 27710 w 5283200"/>
                <a:gd name="connsiteY3" fmla="*/ 360218 h 979055"/>
                <a:gd name="connsiteX4" fmla="*/ 110837 w 5283200"/>
                <a:gd name="connsiteY4" fmla="*/ 350982 h 979055"/>
                <a:gd name="connsiteX5" fmla="*/ 166255 w 5283200"/>
                <a:gd name="connsiteY5" fmla="*/ 332509 h 979055"/>
                <a:gd name="connsiteX6" fmla="*/ 230910 w 5283200"/>
                <a:gd name="connsiteY6" fmla="*/ 323273 h 979055"/>
                <a:gd name="connsiteX7" fmla="*/ 406400 w 5283200"/>
                <a:gd name="connsiteY7" fmla="*/ 295564 h 979055"/>
                <a:gd name="connsiteX8" fmla="*/ 461819 w 5283200"/>
                <a:gd name="connsiteY8" fmla="*/ 277091 h 979055"/>
                <a:gd name="connsiteX9" fmla="*/ 535710 w 5283200"/>
                <a:gd name="connsiteY9" fmla="*/ 258618 h 979055"/>
                <a:gd name="connsiteX10" fmla="*/ 563419 w 5283200"/>
                <a:gd name="connsiteY10" fmla="*/ 249382 h 979055"/>
                <a:gd name="connsiteX11" fmla="*/ 646546 w 5283200"/>
                <a:gd name="connsiteY11" fmla="*/ 230909 h 979055"/>
                <a:gd name="connsiteX12" fmla="*/ 674255 w 5283200"/>
                <a:gd name="connsiteY12" fmla="*/ 221673 h 979055"/>
                <a:gd name="connsiteX13" fmla="*/ 748146 w 5283200"/>
                <a:gd name="connsiteY13" fmla="*/ 203200 h 979055"/>
                <a:gd name="connsiteX14" fmla="*/ 775855 w 5283200"/>
                <a:gd name="connsiteY14" fmla="*/ 184727 h 979055"/>
                <a:gd name="connsiteX15" fmla="*/ 822037 w 5283200"/>
                <a:gd name="connsiteY15" fmla="*/ 175491 h 979055"/>
                <a:gd name="connsiteX16" fmla="*/ 849746 w 5283200"/>
                <a:gd name="connsiteY16" fmla="*/ 166255 h 979055"/>
                <a:gd name="connsiteX17" fmla="*/ 905164 w 5283200"/>
                <a:gd name="connsiteY17" fmla="*/ 138545 h 979055"/>
                <a:gd name="connsiteX18" fmla="*/ 932873 w 5283200"/>
                <a:gd name="connsiteY18" fmla="*/ 120073 h 979055"/>
                <a:gd name="connsiteX19" fmla="*/ 969819 w 5283200"/>
                <a:gd name="connsiteY19" fmla="*/ 110836 h 979055"/>
                <a:gd name="connsiteX20" fmla="*/ 1025237 w 5283200"/>
                <a:gd name="connsiteY20" fmla="*/ 92364 h 979055"/>
                <a:gd name="connsiteX21" fmla="*/ 1052946 w 5283200"/>
                <a:gd name="connsiteY21" fmla="*/ 73891 h 979055"/>
                <a:gd name="connsiteX22" fmla="*/ 1145310 w 5283200"/>
                <a:gd name="connsiteY22" fmla="*/ 46182 h 979055"/>
                <a:gd name="connsiteX23" fmla="*/ 1209964 w 5283200"/>
                <a:gd name="connsiteY23" fmla="*/ 36945 h 979055"/>
                <a:gd name="connsiteX24" fmla="*/ 1754910 w 5283200"/>
                <a:gd name="connsiteY24" fmla="*/ 46182 h 979055"/>
                <a:gd name="connsiteX25" fmla="*/ 1884219 w 5283200"/>
                <a:gd name="connsiteY25" fmla="*/ 64655 h 979055"/>
                <a:gd name="connsiteX26" fmla="*/ 1976582 w 5283200"/>
                <a:gd name="connsiteY26" fmla="*/ 101600 h 979055"/>
                <a:gd name="connsiteX27" fmla="*/ 2050473 w 5283200"/>
                <a:gd name="connsiteY27" fmla="*/ 138545 h 979055"/>
                <a:gd name="connsiteX28" fmla="*/ 2179782 w 5283200"/>
                <a:gd name="connsiteY28" fmla="*/ 212436 h 979055"/>
                <a:gd name="connsiteX29" fmla="*/ 2207491 w 5283200"/>
                <a:gd name="connsiteY29" fmla="*/ 230909 h 979055"/>
                <a:gd name="connsiteX30" fmla="*/ 2235200 w 5283200"/>
                <a:gd name="connsiteY30" fmla="*/ 249382 h 979055"/>
                <a:gd name="connsiteX31" fmla="*/ 2318328 w 5283200"/>
                <a:gd name="connsiteY31" fmla="*/ 277091 h 979055"/>
                <a:gd name="connsiteX32" fmla="*/ 2346037 w 5283200"/>
                <a:gd name="connsiteY32" fmla="*/ 286327 h 979055"/>
                <a:gd name="connsiteX33" fmla="*/ 2410691 w 5283200"/>
                <a:gd name="connsiteY33" fmla="*/ 295564 h 979055"/>
                <a:gd name="connsiteX34" fmla="*/ 2770910 w 5283200"/>
                <a:gd name="connsiteY34" fmla="*/ 304800 h 979055"/>
                <a:gd name="connsiteX35" fmla="*/ 2854037 w 5283200"/>
                <a:gd name="connsiteY35" fmla="*/ 286327 h 979055"/>
                <a:gd name="connsiteX36" fmla="*/ 2900219 w 5283200"/>
                <a:gd name="connsiteY36" fmla="*/ 277091 h 979055"/>
                <a:gd name="connsiteX37" fmla="*/ 2937164 w 5283200"/>
                <a:gd name="connsiteY37" fmla="*/ 267855 h 979055"/>
                <a:gd name="connsiteX38" fmla="*/ 3048000 w 5283200"/>
                <a:gd name="connsiteY38" fmla="*/ 249382 h 979055"/>
                <a:gd name="connsiteX39" fmla="*/ 3112655 w 5283200"/>
                <a:gd name="connsiteY39" fmla="*/ 221673 h 979055"/>
                <a:gd name="connsiteX40" fmla="*/ 3149600 w 5283200"/>
                <a:gd name="connsiteY40" fmla="*/ 212436 h 979055"/>
                <a:gd name="connsiteX41" fmla="*/ 3214255 w 5283200"/>
                <a:gd name="connsiteY41" fmla="*/ 184727 h 979055"/>
                <a:gd name="connsiteX42" fmla="*/ 3269673 w 5283200"/>
                <a:gd name="connsiteY42" fmla="*/ 166255 h 979055"/>
                <a:gd name="connsiteX43" fmla="*/ 3343564 w 5283200"/>
                <a:gd name="connsiteY43" fmla="*/ 147782 h 979055"/>
                <a:gd name="connsiteX44" fmla="*/ 3389746 w 5283200"/>
                <a:gd name="connsiteY44" fmla="*/ 129309 h 979055"/>
                <a:gd name="connsiteX45" fmla="*/ 3417455 w 5283200"/>
                <a:gd name="connsiteY45" fmla="*/ 120073 h 979055"/>
                <a:gd name="connsiteX46" fmla="*/ 3491346 w 5283200"/>
                <a:gd name="connsiteY46" fmla="*/ 101600 h 979055"/>
                <a:gd name="connsiteX47" fmla="*/ 3519055 w 5283200"/>
                <a:gd name="connsiteY47" fmla="*/ 83127 h 979055"/>
                <a:gd name="connsiteX48" fmla="*/ 3556000 w 5283200"/>
                <a:gd name="connsiteY48" fmla="*/ 73891 h 979055"/>
                <a:gd name="connsiteX49" fmla="*/ 3583710 w 5283200"/>
                <a:gd name="connsiteY49" fmla="*/ 64655 h 979055"/>
                <a:gd name="connsiteX50" fmla="*/ 3620655 w 5283200"/>
                <a:gd name="connsiteY50" fmla="*/ 55418 h 979055"/>
                <a:gd name="connsiteX51" fmla="*/ 3648364 w 5283200"/>
                <a:gd name="connsiteY51" fmla="*/ 46182 h 979055"/>
                <a:gd name="connsiteX52" fmla="*/ 3694546 w 5283200"/>
                <a:gd name="connsiteY52" fmla="*/ 36945 h 979055"/>
                <a:gd name="connsiteX53" fmla="*/ 3749964 w 5283200"/>
                <a:gd name="connsiteY53" fmla="*/ 18473 h 979055"/>
                <a:gd name="connsiteX54" fmla="*/ 3777673 w 5283200"/>
                <a:gd name="connsiteY54" fmla="*/ 9236 h 979055"/>
                <a:gd name="connsiteX55" fmla="*/ 3860800 w 5283200"/>
                <a:gd name="connsiteY55" fmla="*/ 0 h 979055"/>
                <a:gd name="connsiteX56" fmla="*/ 3934691 w 5283200"/>
                <a:gd name="connsiteY56" fmla="*/ 9236 h 979055"/>
                <a:gd name="connsiteX57" fmla="*/ 3971637 w 5283200"/>
                <a:gd name="connsiteY57" fmla="*/ 18473 h 979055"/>
                <a:gd name="connsiteX58" fmla="*/ 3999346 w 5283200"/>
                <a:gd name="connsiteY58" fmla="*/ 55418 h 979055"/>
                <a:gd name="connsiteX59" fmla="*/ 4027055 w 5283200"/>
                <a:gd name="connsiteY59" fmla="*/ 73891 h 979055"/>
                <a:gd name="connsiteX60" fmla="*/ 4082473 w 5283200"/>
                <a:gd name="connsiteY60" fmla="*/ 110836 h 979055"/>
                <a:gd name="connsiteX61" fmla="*/ 4137891 w 5283200"/>
                <a:gd name="connsiteY61" fmla="*/ 157018 h 979055"/>
                <a:gd name="connsiteX62" fmla="*/ 4184073 w 5283200"/>
                <a:gd name="connsiteY62" fmla="*/ 203200 h 979055"/>
                <a:gd name="connsiteX63" fmla="*/ 4193310 w 5283200"/>
                <a:gd name="connsiteY63" fmla="*/ 230909 h 979055"/>
                <a:gd name="connsiteX64" fmla="*/ 4221019 w 5283200"/>
                <a:gd name="connsiteY64" fmla="*/ 240145 h 979055"/>
                <a:gd name="connsiteX65" fmla="*/ 4248728 w 5283200"/>
                <a:gd name="connsiteY65" fmla="*/ 258618 h 979055"/>
                <a:gd name="connsiteX66" fmla="*/ 4276437 w 5283200"/>
                <a:gd name="connsiteY66" fmla="*/ 267855 h 979055"/>
                <a:gd name="connsiteX67" fmla="*/ 4304146 w 5283200"/>
                <a:gd name="connsiteY67" fmla="*/ 286327 h 979055"/>
                <a:gd name="connsiteX68" fmla="*/ 4396510 w 5283200"/>
                <a:gd name="connsiteY68" fmla="*/ 314036 h 979055"/>
                <a:gd name="connsiteX69" fmla="*/ 4424219 w 5283200"/>
                <a:gd name="connsiteY69" fmla="*/ 304800 h 979055"/>
                <a:gd name="connsiteX70" fmla="*/ 4433455 w 5283200"/>
                <a:gd name="connsiteY70" fmla="*/ 332509 h 979055"/>
                <a:gd name="connsiteX71" fmla="*/ 4627419 w 5283200"/>
                <a:gd name="connsiteY71" fmla="*/ 304800 h 979055"/>
                <a:gd name="connsiteX72" fmla="*/ 4812146 w 5283200"/>
                <a:gd name="connsiteY72" fmla="*/ 240145 h 979055"/>
                <a:gd name="connsiteX73" fmla="*/ 4895273 w 5283200"/>
                <a:gd name="connsiteY73" fmla="*/ 212436 h 979055"/>
                <a:gd name="connsiteX74" fmla="*/ 4950691 w 5283200"/>
                <a:gd name="connsiteY74" fmla="*/ 166255 h 979055"/>
                <a:gd name="connsiteX75" fmla="*/ 5006110 w 5283200"/>
                <a:gd name="connsiteY75" fmla="*/ 129309 h 979055"/>
                <a:gd name="connsiteX76" fmla="*/ 5080000 w 5283200"/>
                <a:gd name="connsiteY76" fmla="*/ 92364 h 979055"/>
                <a:gd name="connsiteX77" fmla="*/ 5163128 w 5283200"/>
                <a:gd name="connsiteY77" fmla="*/ 73891 h 979055"/>
                <a:gd name="connsiteX78" fmla="*/ 5226916 w 5283200"/>
                <a:gd name="connsiteY78" fmla="*/ 48851 h 979055"/>
                <a:gd name="connsiteX79" fmla="*/ 5247193 w 5283200"/>
                <a:gd name="connsiteY79" fmla="*/ 187397 h 979055"/>
                <a:gd name="connsiteX80" fmla="*/ 5273964 w 5283200"/>
                <a:gd name="connsiteY80" fmla="*/ 665018 h 979055"/>
                <a:gd name="connsiteX81" fmla="*/ 5283200 w 5283200"/>
                <a:gd name="connsiteY81" fmla="*/ 775855 h 979055"/>
                <a:gd name="connsiteX82" fmla="*/ 5264728 w 5283200"/>
                <a:gd name="connsiteY82" fmla="*/ 960582 h 979055"/>
                <a:gd name="connsiteX83" fmla="*/ 5255491 w 5283200"/>
                <a:gd name="connsiteY83" fmla="*/ 979055 h 979055"/>
                <a:gd name="connsiteX84" fmla="*/ 0 w 5283200"/>
                <a:gd name="connsiteY84" fmla="*/ 979055 h 979055"/>
                <a:gd name="connsiteX0" fmla="*/ 0 w 5283200"/>
                <a:gd name="connsiteY0" fmla="*/ 979055 h 979055"/>
                <a:gd name="connsiteX1" fmla="*/ 0 w 5283200"/>
                <a:gd name="connsiteY1" fmla="*/ 979055 h 979055"/>
                <a:gd name="connsiteX2" fmla="*/ 0 w 5283200"/>
                <a:gd name="connsiteY2" fmla="*/ 360218 h 979055"/>
                <a:gd name="connsiteX3" fmla="*/ 27710 w 5283200"/>
                <a:gd name="connsiteY3" fmla="*/ 360218 h 979055"/>
                <a:gd name="connsiteX4" fmla="*/ 110837 w 5283200"/>
                <a:gd name="connsiteY4" fmla="*/ 350982 h 979055"/>
                <a:gd name="connsiteX5" fmla="*/ 166255 w 5283200"/>
                <a:gd name="connsiteY5" fmla="*/ 332509 h 979055"/>
                <a:gd name="connsiteX6" fmla="*/ 230910 w 5283200"/>
                <a:gd name="connsiteY6" fmla="*/ 323273 h 979055"/>
                <a:gd name="connsiteX7" fmla="*/ 406400 w 5283200"/>
                <a:gd name="connsiteY7" fmla="*/ 295564 h 979055"/>
                <a:gd name="connsiteX8" fmla="*/ 461819 w 5283200"/>
                <a:gd name="connsiteY8" fmla="*/ 277091 h 979055"/>
                <a:gd name="connsiteX9" fmla="*/ 535710 w 5283200"/>
                <a:gd name="connsiteY9" fmla="*/ 258618 h 979055"/>
                <a:gd name="connsiteX10" fmla="*/ 563419 w 5283200"/>
                <a:gd name="connsiteY10" fmla="*/ 249382 h 979055"/>
                <a:gd name="connsiteX11" fmla="*/ 646546 w 5283200"/>
                <a:gd name="connsiteY11" fmla="*/ 230909 h 979055"/>
                <a:gd name="connsiteX12" fmla="*/ 674255 w 5283200"/>
                <a:gd name="connsiteY12" fmla="*/ 221673 h 979055"/>
                <a:gd name="connsiteX13" fmla="*/ 748146 w 5283200"/>
                <a:gd name="connsiteY13" fmla="*/ 203200 h 979055"/>
                <a:gd name="connsiteX14" fmla="*/ 775855 w 5283200"/>
                <a:gd name="connsiteY14" fmla="*/ 184727 h 979055"/>
                <a:gd name="connsiteX15" fmla="*/ 822037 w 5283200"/>
                <a:gd name="connsiteY15" fmla="*/ 175491 h 979055"/>
                <a:gd name="connsiteX16" fmla="*/ 849746 w 5283200"/>
                <a:gd name="connsiteY16" fmla="*/ 166255 h 979055"/>
                <a:gd name="connsiteX17" fmla="*/ 905164 w 5283200"/>
                <a:gd name="connsiteY17" fmla="*/ 138545 h 979055"/>
                <a:gd name="connsiteX18" fmla="*/ 932873 w 5283200"/>
                <a:gd name="connsiteY18" fmla="*/ 120073 h 979055"/>
                <a:gd name="connsiteX19" fmla="*/ 969819 w 5283200"/>
                <a:gd name="connsiteY19" fmla="*/ 110836 h 979055"/>
                <a:gd name="connsiteX20" fmla="*/ 1025237 w 5283200"/>
                <a:gd name="connsiteY20" fmla="*/ 92364 h 979055"/>
                <a:gd name="connsiteX21" fmla="*/ 1052946 w 5283200"/>
                <a:gd name="connsiteY21" fmla="*/ 73891 h 979055"/>
                <a:gd name="connsiteX22" fmla="*/ 1145310 w 5283200"/>
                <a:gd name="connsiteY22" fmla="*/ 46182 h 979055"/>
                <a:gd name="connsiteX23" fmla="*/ 1209964 w 5283200"/>
                <a:gd name="connsiteY23" fmla="*/ 36945 h 979055"/>
                <a:gd name="connsiteX24" fmla="*/ 1754910 w 5283200"/>
                <a:gd name="connsiteY24" fmla="*/ 46182 h 979055"/>
                <a:gd name="connsiteX25" fmla="*/ 1884219 w 5283200"/>
                <a:gd name="connsiteY25" fmla="*/ 64655 h 979055"/>
                <a:gd name="connsiteX26" fmla="*/ 1976582 w 5283200"/>
                <a:gd name="connsiteY26" fmla="*/ 101600 h 979055"/>
                <a:gd name="connsiteX27" fmla="*/ 2050473 w 5283200"/>
                <a:gd name="connsiteY27" fmla="*/ 138545 h 979055"/>
                <a:gd name="connsiteX28" fmla="*/ 2179782 w 5283200"/>
                <a:gd name="connsiteY28" fmla="*/ 212436 h 979055"/>
                <a:gd name="connsiteX29" fmla="*/ 2207491 w 5283200"/>
                <a:gd name="connsiteY29" fmla="*/ 230909 h 979055"/>
                <a:gd name="connsiteX30" fmla="*/ 2235200 w 5283200"/>
                <a:gd name="connsiteY30" fmla="*/ 249382 h 979055"/>
                <a:gd name="connsiteX31" fmla="*/ 2318328 w 5283200"/>
                <a:gd name="connsiteY31" fmla="*/ 277091 h 979055"/>
                <a:gd name="connsiteX32" fmla="*/ 2346037 w 5283200"/>
                <a:gd name="connsiteY32" fmla="*/ 286327 h 979055"/>
                <a:gd name="connsiteX33" fmla="*/ 2410691 w 5283200"/>
                <a:gd name="connsiteY33" fmla="*/ 295564 h 979055"/>
                <a:gd name="connsiteX34" fmla="*/ 2770910 w 5283200"/>
                <a:gd name="connsiteY34" fmla="*/ 304800 h 979055"/>
                <a:gd name="connsiteX35" fmla="*/ 2854037 w 5283200"/>
                <a:gd name="connsiteY35" fmla="*/ 286327 h 979055"/>
                <a:gd name="connsiteX36" fmla="*/ 2900219 w 5283200"/>
                <a:gd name="connsiteY36" fmla="*/ 277091 h 979055"/>
                <a:gd name="connsiteX37" fmla="*/ 2937164 w 5283200"/>
                <a:gd name="connsiteY37" fmla="*/ 267855 h 979055"/>
                <a:gd name="connsiteX38" fmla="*/ 3048000 w 5283200"/>
                <a:gd name="connsiteY38" fmla="*/ 249382 h 979055"/>
                <a:gd name="connsiteX39" fmla="*/ 3112655 w 5283200"/>
                <a:gd name="connsiteY39" fmla="*/ 221673 h 979055"/>
                <a:gd name="connsiteX40" fmla="*/ 3149600 w 5283200"/>
                <a:gd name="connsiteY40" fmla="*/ 212436 h 979055"/>
                <a:gd name="connsiteX41" fmla="*/ 3214255 w 5283200"/>
                <a:gd name="connsiteY41" fmla="*/ 184727 h 979055"/>
                <a:gd name="connsiteX42" fmla="*/ 3269673 w 5283200"/>
                <a:gd name="connsiteY42" fmla="*/ 166255 h 979055"/>
                <a:gd name="connsiteX43" fmla="*/ 3343564 w 5283200"/>
                <a:gd name="connsiteY43" fmla="*/ 147782 h 979055"/>
                <a:gd name="connsiteX44" fmla="*/ 3389746 w 5283200"/>
                <a:gd name="connsiteY44" fmla="*/ 129309 h 979055"/>
                <a:gd name="connsiteX45" fmla="*/ 3417455 w 5283200"/>
                <a:gd name="connsiteY45" fmla="*/ 120073 h 979055"/>
                <a:gd name="connsiteX46" fmla="*/ 3491346 w 5283200"/>
                <a:gd name="connsiteY46" fmla="*/ 101600 h 979055"/>
                <a:gd name="connsiteX47" fmla="*/ 3519055 w 5283200"/>
                <a:gd name="connsiteY47" fmla="*/ 83127 h 979055"/>
                <a:gd name="connsiteX48" fmla="*/ 3556000 w 5283200"/>
                <a:gd name="connsiteY48" fmla="*/ 73891 h 979055"/>
                <a:gd name="connsiteX49" fmla="*/ 3583710 w 5283200"/>
                <a:gd name="connsiteY49" fmla="*/ 64655 h 979055"/>
                <a:gd name="connsiteX50" fmla="*/ 3620655 w 5283200"/>
                <a:gd name="connsiteY50" fmla="*/ 55418 h 979055"/>
                <a:gd name="connsiteX51" fmla="*/ 3648364 w 5283200"/>
                <a:gd name="connsiteY51" fmla="*/ 46182 h 979055"/>
                <a:gd name="connsiteX52" fmla="*/ 3694546 w 5283200"/>
                <a:gd name="connsiteY52" fmla="*/ 36945 h 979055"/>
                <a:gd name="connsiteX53" fmla="*/ 3749964 w 5283200"/>
                <a:gd name="connsiteY53" fmla="*/ 18473 h 979055"/>
                <a:gd name="connsiteX54" fmla="*/ 3777673 w 5283200"/>
                <a:gd name="connsiteY54" fmla="*/ 9236 h 979055"/>
                <a:gd name="connsiteX55" fmla="*/ 3860800 w 5283200"/>
                <a:gd name="connsiteY55" fmla="*/ 0 h 979055"/>
                <a:gd name="connsiteX56" fmla="*/ 3934691 w 5283200"/>
                <a:gd name="connsiteY56" fmla="*/ 9236 h 979055"/>
                <a:gd name="connsiteX57" fmla="*/ 3971637 w 5283200"/>
                <a:gd name="connsiteY57" fmla="*/ 18473 h 979055"/>
                <a:gd name="connsiteX58" fmla="*/ 3999346 w 5283200"/>
                <a:gd name="connsiteY58" fmla="*/ 55418 h 979055"/>
                <a:gd name="connsiteX59" fmla="*/ 4027055 w 5283200"/>
                <a:gd name="connsiteY59" fmla="*/ 73891 h 979055"/>
                <a:gd name="connsiteX60" fmla="*/ 4082473 w 5283200"/>
                <a:gd name="connsiteY60" fmla="*/ 110836 h 979055"/>
                <a:gd name="connsiteX61" fmla="*/ 4137891 w 5283200"/>
                <a:gd name="connsiteY61" fmla="*/ 157018 h 979055"/>
                <a:gd name="connsiteX62" fmla="*/ 4184073 w 5283200"/>
                <a:gd name="connsiteY62" fmla="*/ 203200 h 979055"/>
                <a:gd name="connsiteX63" fmla="*/ 4193310 w 5283200"/>
                <a:gd name="connsiteY63" fmla="*/ 230909 h 979055"/>
                <a:gd name="connsiteX64" fmla="*/ 4221019 w 5283200"/>
                <a:gd name="connsiteY64" fmla="*/ 240145 h 979055"/>
                <a:gd name="connsiteX65" fmla="*/ 4248728 w 5283200"/>
                <a:gd name="connsiteY65" fmla="*/ 258618 h 979055"/>
                <a:gd name="connsiteX66" fmla="*/ 4276437 w 5283200"/>
                <a:gd name="connsiteY66" fmla="*/ 267855 h 979055"/>
                <a:gd name="connsiteX67" fmla="*/ 4304146 w 5283200"/>
                <a:gd name="connsiteY67" fmla="*/ 286327 h 979055"/>
                <a:gd name="connsiteX68" fmla="*/ 4396510 w 5283200"/>
                <a:gd name="connsiteY68" fmla="*/ 314036 h 979055"/>
                <a:gd name="connsiteX69" fmla="*/ 4424219 w 5283200"/>
                <a:gd name="connsiteY69" fmla="*/ 304800 h 979055"/>
                <a:gd name="connsiteX70" fmla="*/ 4433455 w 5283200"/>
                <a:gd name="connsiteY70" fmla="*/ 332509 h 979055"/>
                <a:gd name="connsiteX71" fmla="*/ 4627419 w 5283200"/>
                <a:gd name="connsiteY71" fmla="*/ 304800 h 979055"/>
                <a:gd name="connsiteX72" fmla="*/ 4812146 w 5283200"/>
                <a:gd name="connsiteY72" fmla="*/ 240145 h 979055"/>
                <a:gd name="connsiteX73" fmla="*/ 4895273 w 5283200"/>
                <a:gd name="connsiteY73" fmla="*/ 212436 h 979055"/>
                <a:gd name="connsiteX74" fmla="*/ 4950691 w 5283200"/>
                <a:gd name="connsiteY74" fmla="*/ 166255 h 979055"/>
                <a:gd name="connsiteX75" fmla="*/ 5006110 w 5283200"/>
                <a:gd name="connsiteY75" fmla="*/ 129309 h 979055"/>
                <a:gd name="connsiteX76" fmla="*/ 5080000 w 5283200"/>
                <a:gd name="connsiteY76" fmla="*/ 92364 h 979055"/>
                <a:gd name="connsiteX77" fmla="*/ 5163128 w 5283200"/>
                <a:gd name="connsiteY77" fmla="*/ 73891 h 979055"/>
                <a:gd name="connsiteX78" fmla="*/ 5226916 w 5283200"/>
                <a:gd name="connsiteY78" fmla="*/ 48851 h 979055"/>
                <a:gd name="connsiteX79" fmla="*/ 5247193 w 5283200"/>
                <a:gd name="connsiteY79" fmla="*/ 187397 h 979055"/>
                <a:gd name="connsiteX80" fmla="*/ 5273964 w 5283200"/>
                <a:gd name="connsiteY80" fmla="*/ 665018 h 979055"/>
                <a:gd name="connsiteX81" fmla="*/ 5283200 w 5283200"/>
                <a:gd name="connsiteY81" fmla="*/ 775855 h 979055"/>
                <a:gd name="connsiteX82" fmla="*/ 5264728 w 5283200"/>
                <a:gd name="connsiteY82" fmla="*/ 960582 h 979055"/>
                <a:gd name="connsiteX83" fmla="*/ 5255491 w 5283200"/>
                <a:gd name="connsiteY83" fmla="*/ 979055 h 979055"/>
                <a:gd name="connsiteX84" fmla="*/ 0 w 5283200"/>
                <a:gd name="connsiteY84" fmla="*/ 979055 h 979055"/>
                <a:gd name="connsiteX0" fmla="*/ 0 w 5283200"/>
                <a:gd name="connsiteY0" fmla="*/ 979055 h 979055"/>
                <a:gd name="connsiteX1" fmla="*/ 0 w 5283200"/>
                <a:gd name="connsiteY1" fmla="*/ 979055 h 979055"/>
                <a:gd name="connsiteX2" fmla="*/ 0 w 5283200"/>
                <a:gd name="connsiteY2" fmla="*/ 360218 h 979055"/>
                <a:gd name="connsiteX3" fmla="*/ 27710 w 5283200"/>
                <a:gd name="connsiteY3" fmla="*/ 360218 h 979055"/>
                <a:gd name="connsiteX4" fmla="*/ 110837 w 5283200"/>
                <a:gd name="connsiteY4" fmla="*/ 350982 h 979055"/>
                <a:gd name="connsiteX5" fmla="*/ 166255 w 5283200"/>
                <a:gd name="connsiteY5" fmla="*/ 332509 h 979055"/>
                <a:gd name="connsiteX6" fmla="*/ 230910 w 5283200"/>
                <a:gd name="connsiteY6" fmla="*/ 323273 h 979055"/>
                <a:gd name="connsiteX7" fmla="*/ 406400 w 5283200"/>
                <a:gd name="connsiteY7" fmla="*/ 295564 h 979055"/>
                <a:gd name="connsiteX8" fmla="*/ 461819 w 5283200"/>
                <a:gd name="connsiteY8" fmla="*/ 277091 h 979055"/>
                <a:gd name="connsiteX9" fmla="*/ 535710 w 5283200"/>
                <a:gd name="connsiteY9" fmla="*/ 258618 h 979055"/>
                <a:gd name="connsiteX10" fmla="*/ 563419 w 5283200"/>
                <a:gd name="connsiteY10" fmla="*/ 249382 h 979055"/>
                <a:gd name="connsiteX11" fmla="*/ 646546 w 5283200"/>
                <a:gd name="connsiteY11" fmla="*/ 230909 h 979055"/>
                <a:gd name="connsiteX12" fmla="*/ 674255 w 5283200"/>
                <a:gd name="connsiteY12" fmla="*/ 221673 h 979055"/>
                <a:gd name="connsiteX13" fmla="*/ 748146 w 5283200"/>
                <a:gd name="connsiteY13" fmla="*/ 203200 h 979055"/>
                <a:gd name="connsiteX14" fmla="*/ 775855 w 5283200"/>
                <a:gd name="connsiteY14" fmla="*/ 184727 h 979055"/>
                <a:gd name="connsiteX15" fmla="*/ 822037 w 5283200"/>
                <a:gd name="connsiteY15" fmla="*/ 175491 h 979055"/>
                <a:gd name="connsiteX16" fmla="*/ 849746 w 5283200"/>
                <a:gd name="connsiteY16" fmla="*/ 166255 h 979055"/>
                <a:gd name="connsiteX17" fmla="*/ 905164 w 5283200"/>
                <a:gd name="connsiteY17" fmla="*/ 138545 h 979055"/>
                <a:gd name="connsiteX18" fmla="*/ 932873 w 5283200"/>
                <a:gd name="connsiteY18" fmla="*/ 120073 h 979055"/>
                <a:gd name="connsiteX19" fmla="*/ 969819 w 5283200"/>
                <a:gd name="connsiteY19" fmla="*/ 110836 h 979055"/>
                <a:gd name="connsiteX20" fmla="*/ 1025237 w 5283200"/>
                <a:gd name="connsiteY20" fmla="*/ 92364 h 979055"/>
                <a:gd name="connsiteX21" fmla="*/ 1052946 w 5283200"/>
                <a:gd name="connsiteY21" fmla="*/ 73891 h 979055"/>
                <a:gd name="connsiteX22" fmla="*/ 1145310 w 5283200"/>
                <a:gd name="connsiteY22" fmla="*/ 46182 h 979055"/>
                <a:gd name="connsiteX23" fmla="*/ 1209964 w 5283200"/>
                <a:gd name="connsiteY23" fmla="*/ 36945 h 979055"/>
                <a:gd name="connsiteX24" fmla="*/ 1754910 w 5283200"/>
                <a:gd name="connsiteY24" fmla="*/ 46182 h 979055"/>
                <a:gd name="connsiteX25" fmla="*/ 1884219 w 5283200"/>
                <a:gd name="connsiteY25" fmla="*/ 64655 h 979055"/>
                <a:gd name="connsiteX26" fmla="*/ 1976582 w 5283200"/>
                <a:gd name="connsiteY26" fmla="*/ 101600 h 979055"/>
                <a:gd name="connsiteX27" fmla="*/ 2050473 w 5283200"/>
                <a:gd name="connsiteY27" fmla="*/ 138545 h 979055"/>
                <a:gd name="connsiteX28" fmla="*/ 2179782 w 5283200"/>
                <a:gd name="connsiteY28" fmla="*/ 212436 h 979055"/>
                <a:gd name="connsiteX29" fmla="*/ 2207491 w 5283200"/>
                <a:gd name="connsiteY29" fmla="*/ 230909 h 979055"/>
                <a:gd name="connsiteX30" fmla="*/ 2235200 w 5283200"/>
                <a:gd name="connsiteY30" fmla="*/ 249382 h 979055"/>
                <a:gd name="connsiteX31" fmla="*/ 2318328 w 5283200"/>
                <a:gd name="connsiteY31" fmla="*/ 277091 h 979055"/>
                <a:gd name="connsiteX32" fmla="*/ 2346037 w 5283200"/>
                <a:gd name="connsiteY32" fmla="*/ 286327 h 979055"/>
                <a:gd name="connsiteX33" fmla="*/ 2410691 w 5283200"/>
                <a:gd name="connsiteY33" fmla="*/ 295564 h 979055"/>
                <a:gd name="connsiteX34" fmla="*/ 2770910 w 5283200"/>
                <a:gd name="connsiteY34" fmla="*/ 304800 h 979055"/>
                <a:gd name="connsiteX35" fmla="*/ 2854037 w 5283200"/>
                <a:gd name="connsiteY35" fmla="*/ 286327 h 979055"/>
                <a:gd name="connsiteX36" fmla="*/ 2900219 w 5283200"/>
                <a:gd name="connsiteY36" fmla="*/ 277091 h 979055"/>
                <a:gd name="connsiteX37" fmla="*/ 2937164 w 5283200"/>
                <a:gd name="connsiteY37" fmla="*/ 267855 h 979055"/>
                <a:gd name="connsiteX38" fmla="*/ 3048000 w 5283200"/>
                <a:gd name="connsiteY38" fmla="*/ 249382 h 979055"/>
                <a:gd name="connsiteX39" fmla="*/ 3112655 w 5283200"/>
                <a:gd name="connsiteY39" fmla="*/ 221673 h 979055"/>
                <a:gd name="connsiteX40" fmla="*/ 3149600 w 5283200"/>
                <a:gd name="connsiteY40" fmla="*/ 212436 h 979055"/>
                <a:gd name="connsiteX41" fmla="*/ 3214255 w 5283200"/>
                <a:gd name="connsiteY41" fmla="*/ 184727 h 979055"/>
                <a:gd name="connsiteX42" fmla="*/ 3269673 w 5283200"/>
                <a:gd name="connsiteY42" fmla="*/ 166255 h 979055"/>
                <a:gd name="connsiteX43" fmla="*/ 3343564 w 5283200"/>
                <a:gd name="connsiteY43" fmla="*/ 147782 h 979055"/>
                <a:gd name="connsiteX44" fmla="*/ 3389746 w 5283200"/>
                <a:gd name="connsiteY44" fmla="*/ 129309 h 979055"/>
                <a:gd name="connsiteX45" fmla="*/ 3417455 w 5283200"/>
                <a:gd name="connsiteY45" fmla="*/ 120073 h 979055"/>
                <a:gd name="connsiteX46" fmla="*/ 3491346 w 5283200"/>
                <a:gd name="connsiteY46" fmla="*/ 101600 h 979055"/>
                <a:gd name="connsiteX47" fmla="*/ 3519055 w 5283200"/>
                <a:gd name="connsiteY47" fmla="*/ 83127 h 979055"/>
                <a:gd name="connsiteX48" fmla="*/ 3556000 w 5283200"/>
                <a:gd name="connsiteY48" fmla="*/ 73891 h 979055"/>
                <a:gd name="connsiteX49" fmla="*/ 3583710 w 5283200"/>
                <a:gd name="connsiteY49" fmla="*/ 64655 h 979055"/>
                <a:gd name="connsiteX50" fmla="*/ 3620655 w 5283200"/>
                <a:gd name="connsiteY50" fmla="*/ 55418 h 979055"/>
                <a:gd name="connsiteX51" fmla="*/ 3648364 w 5283200"/>
                <a:gd name="connsiteY51" fmla="*/ 46182 h 979055"/>
                <a:gd name="connsiteX52" fmla="*/ 3694546 w 5283200"/>
                <a:gd name="connsiteY52" fmla="*/ 36945 h 979055"/>
                <a:gd name="connsiteX53" fmla="*/ 3749964 w 5283200"/>
                <a:gd name="connsiteY53" fmla="*/ 18473 h 979055"/>
                <a:gd name="connsiteX54" fmla="*/ 3777673 w 5283200"/>
                <a:gd name="connsiteY54" fmla="*/ 9236 h 979055"/>
                <a:gd name="connsiteX55" fmla="*/ 3860800 w 5283200"/>
                <a:gd name="connsiteY55" fmla="*/ 0 h 979055"/>
                <a:gd name="connsiteX56" fmla="*/ 3934691 w 5283200"/>
                <a:gd name="connsiteY56" fmla="*/ 9236 h 979055"/>
                <a:gd name="connsiteX57" fmla="*/ 3971637 w 5283200"/>
                <a:gd name="connsiteY57" fmla="*/ 18473 h 979055"/>
                <a:gd name="connsiteX58" fmla="*/ 3999346 w 5283200"/>
                <a:gd name="connsiteY58" fmla="*/ 55418 h 979055"/>
                <a:gd name="connsiteX59" fmla="*/ 4027055 w 5283200"/>
                <a:gd name="connsiteY59" fmla="*/ 73891 h 979055"/>
                <a:gd name="connsiteX60" fmla="*/ 4082473 w 5283200"/>
                <a:gd name="connsiteY60" fmla="*/ 110836 h 979055"/>
                <a:gd name="connsiteX61" fmla="*/ 4137891 w 5283200"/>
                <a:gd name="connsiteY61" fmla="*/ 157018 h 979055"/>
                <a:gd name="connsiteX62" fmla="*/ 4184073 w 5283200"/>
                <a:gd name="connsiteY62" fmla="*/ 203200 h 979055"/>
                <a:gd name="connsiteX63" fmla="*/ 4193310 w 5283200"/>
                <a:gd name="connsiteY63" fmla="*/ 230909 h 979055"/>
                <a:gd name="connsiteX64" fmla="*/ 4221019 w 5283200"/>
                <a:gd name="connsiteY64" fmla="*/ 240145 h 979055"/>
                <a:gd name="connsiteX65" fmla="*/ 4248728 w 5283200"/>
                <a:gd name="connsiteY65" fmla="*/ 258618 h 979055"/>
                <a:gd name="connsiteX66" fmla="*/ 4276437 w 5283200"/>
                <a:gd name="connsiteY66" fmla="*/ 267855 h 979055"/>
                <a:gd name="connsiteX67" fmla="*/ 4304146 w 5283200"/>
                <a:gd name="connsiteY67" fmla="*/ 286327 h 979055"/>
                <a:gd name="connsiteX68" fmla="*/ 4396510 w 5283200"/>
                <a:gd name="connsiteY68" fmla="*/ 314036 h 979055"/>
                <a:gd name="connsiteX69" fmla="*/ 4424219 w 5283200"/>
                <a:gd name="connsiteY69" fmla="*/ 304800 h 979055"/>
                <a:gd name="connsiteX70" fmla="*/ 4433455 w 5283200"/>
                <a:gd name="connsiteY70" fmla="*/ 332509 h 979055"/>
                <a:gd name="connsiteX71" fmla="*/ 4627419 w 5283200"/>
                <a:gd name="connsiteY71" fmla="*/ 304800 h 979055"/>
                <a:gd name="connsiteX72" fmla="*/ 4812146 w 5283200"/>
                <a:gd name="connsiteY72" fmla="*/ 240145 h 979055"/>
                <a:gd name="connsiteX73" fmla="*/ 4895273 w 5283200"/>
                <a:gd name="connsiteY73" fmla="*/ 212436 h 979055"/>
                <a:gd name="connsiteX74" fmla="*/ 4950691 w 5283200"/>
                <a:gd name="connsiteY74" fmla="*/ 166255 h 979055"/>
                <a:gd name="connsiteX75" fmla="*/ 5006110 w 5283200"/>
                <a:gd name="connsiteY75" fmla="*/ 129309 h 979055"/>
                <a:gd name="connsiteX76" fmla="*/ 5080000 w 5283200"/>
                <a:gd name="connsiteY76" fmla="*/ 92364 h 979055"/>
                <a:gd name="connsiteX77" fmla="*/ 5163128 w 5283200"/>
                <a:gd name="connsiteY77" fmla="*/ 73891 h 979055"/>
                <a:gd name="connsiteX78" fmla="*/ 5226916 w 5283200"/>
                <a:gd name="connsiteY78" fmla="*/ 48851 h 979055"/>
                <a:gd name="connsiteX79" fmla="*/ 5247193 w 5283200"/>
                <a:gd name="connsiteY79" fmla="*/ 187397 h 979055"/>
                <a:gd name="connsiteX80" fmla="*/ 5283200 w 5283200"/>
                <a:gd name="connsiteY80" fmla="*/ 775855 h 979055"/>
                <a:gd name="connsiteX81" fmla="*/ 5264728 w 5283200"/>
                <a:gd name="connsiteY81" fmla="*/ 960582 h 979055"/>
                <a:gd name="connsiteX82" fmla="*/ 5255491 w 5283200"/>
                <a:gd name="connsiteY82" fmla="*/ 979055 h 979055"/>
                <a:gd name="connsiteX83" fmla="*/ 0 w 5283200"/>
                <a:gd name="connsiteY83" fmla="*/ 979055 h 979055"/>
                <a:gd name="connsiteX0" fmla="*/ 0 w 5268993"/>
                <a:gd name="connsiteY0" fmla="*/ 979055 h 979055"/>
                <a:gd name="connsiteX1" fmla="*/ 0 w 5268993"/>
                <a:gd name="connsiteY1" fmla="*/ 979055 h 979055"/>
                <a:gd name="connsiteX2" fmla="*/ 0 w 5268993"/>
                <a:gd name="connsiteY2" fmla="*/ 360218 h 979055"/>
                <a:gd name="connsiteX3" fmla="*/ 27710 w 5268993"/>
                <a:gd name="connsiteY3" fmla="*/ 360218 h 979055"/>
                <a:gd name="connsiteX4" fmla="*/ 110837 w 5268993"/>
                <a:gd name="connsiteY4" fmla="*/ 350982 h 979055"/>
                <a:gd name="connsiteX5" fmla="*/ 166255 w 5268993"/>
                <a:gd name="connsiteY5" fmla="*/ 332509 h 979055"/>
                <a:gd name="connsiteX6" fmla="*/ 230910 w 5268993"/>
                <a:gd name="connsiteY6" fmla="*/ 323273 h 979055"/>
                <a:gd name="connsiteX7" fmla="*/ 406400 w 5268993"/>
                <a:gd name="connsiteY7" fmla="*/ 295564 h 979055"/>
                <a:gd name="connsiteX8" fmla="*/ 461819 w 5268993"/>
                <a:gd name="connsiteY8" fmla="*/ 277091 h 979055"/>
                <a:gd name="connsiteX9" fmla="*/ 535710 w 5268993"/>
                <a:gd name="connsiteY9" fmla="*/ 258618 h 979055"/>
                <a:gd name="connsiteX10" fmla="*/ 563419 w 5268993"/>
                <a:gd name="connsiteY10" fmla="*/ 249382 h 979055"/>
                <a:gd name="connsiteX11" fmla="*/ 646546 w 5268993"/>
                <a:gd name="connsiteY11" fmla="*/ 230909 h 979055"/>
                <a:gd name="connsiteX12" fmla="*/ 674255 w 5268993"/>
                <a:gd name="connsiteY12" fmla="*/ 221673 h 979055"/>
                <a:gd name="connsiteX13" fmla="*/ 748146 w 5268993"/>
                <a:gd name="connsiteY13" fmla="*/ 203200 h 979055"/>
                <a:gd name="connsiteX14" fmla="*/ 775855 w 5268993"/>
                <a:gd name="connsiteY14" fmla="*/ 184727 h 979055"/>
                <a:gd name="connsiteX15" fmla="*/ 822037 w 5268993"/>
                <a:gd name="connsiteY15" fmla="*/ 175491 h 979055"/>
                <a:gd name="connsiteX16" fmla="*/ 849746 w 5268993"/>
                <a:gd name="connsiteY16" fmla="*/ 166255 h 979055"/>
                <a:gd name="connsiteX17" fmla="*/ 905164 w 5268993"/>
                <a:gd name="connsiteY17" fmla="*/ 138545 h 979055"/>
                <a:gd name="connsiteX18" fmla="*/ 932873 w 5268993"/>
                <a:gd name="connsiteY18" fmla="*/ 120073 h 979055"/>
                <a:gd name="connsiteX19" fmla="*/ 969819 w 5268993"/>
                <a:gd name="connsiteY19" fmla="*/ 110836 h 979055"/>
                <a:gd name="connsiteX20" fmla="*/ 1025237 w 5268993"/>
                <a:gd name="connsiteY20" fmla="*/ 92364 h 979055"/>
                <a:gd name="connsiteX21" fmla="*/ 1052946 w 5268993"/>
                <a:gd name="connsiteY21" fmla="*/ 73891 h 979055"/>
                <a:gd name="connsiteX22" fmla="*/ 1145310 w 5268993"/>
                <a:gd name="connsiteY22" fmla="*/ 46182 h 979055"/>
                <a:gd name="connsiteX23" fmla="*/ 1209964 w 5268993"/>
                <a:gd name="connsiteY23" fmla="*/ 36945 h 979055"/>
                <a:gd name="connsiteX24" fmla="*/ 1754910 w 5268993"/>
                <a:gd name="connsiteY24" fmla="*/ 46182 h 979055"/>
                <a:gd name="connsiteX25" fmla="*/ 1884219 w 5268993"/>
                <a:gd name="connsiteY25" fmla="*/ 64655 h 979055"/>
                <a:gd name="connsiteX26" fmla="*/ 1976582 w 5268993"/>
                <a:gd name="connsiteY26" fmla="*/ 101600 h 979055"/>
                <a:gd name="connsiteX27" fmla="*/ 2050473 w 5268993"/>
                <a:gd name="connsiteY27" fmla="*/ 138545 h 979055"/>
                <a:gd name="connsiteX28" fmla="*/ 2179782 w 5268993"/>
                <a:gd name="connsiteY28" fmla="*/ 212436 h 979055"/>
                <a:gd name="connsiteX29" fmla="*/ 2207491 w 5268993"/>
                <a:gd name="connsiteY29" fmla="*/ 230909 h 979055"/>
                <a:gd name="connsiteX30" fmla="*/ 2235200 w 5268993"/>
                <a:gd name="connsiteY30" fmla="*/ 249382 h 979055"/>
                <a:gd name="connsiteX31" fmla="*/ 2318328 w 5268993"/>
                <a:gd name="connsiteY31" fmla="*/ 277091 h 979055"/>
                <a:gd name="connsiteX32" fmla="*/ 2346037 w 5268993"/>
                <a:gd name="connsiteY32" fmla="*/ 286327 h 979055"/>
                <a:gd name="connsiteX33" fmla="*/ 2410691 w 5268993"/>
                <a:gd name="connsiteY33" fmla="*/ 295564 h 979055"/>
                <a:gd name="connsiteX34" fmla="*/ 2770910 w 5268993"/>
                <a:gd name="connsiteY34" fmla="*/ 304800 h 979055"/>
                <a:gd name="connsiteX35" fmla="*/ 2854037 w 5268993"/>
                <a:gd name="connsiteY35" fmla="*/ 286327 h 979055"/>
                <a:gd name="connsiteX36" fmla="*/ 2900219 w 5268993"/>
                <a:gd name="connsiteY36" fmla="*/ 277091 h 979055"/>
                <a:gd name="connsiteX37" fmla="*/ 2937164 w 5268993"/>
                <a:gd name="connsiteY37" fmla="*/ 267855 h 979055"/>
                <a:gd name="connsiteX38" fmla="*/ 3048000 w 5268993"/>
                <a:gd name="connsiteY38" fmla="*/ 249382 h 979055"/>
                <a:gd name="connsiteX39" fmla="*/ 3112655 w 5268993"/>
                <a:gd name="connsiteY39" fmla="*/ 221673 h 979055"/>
                <a:gd name="connsiteX40" fmla="*/ 3149600 w 5268993"/>
                <a:gd name="connsiteY40" fmla="*/ 212436 h 979055"/>
                <a:gd name="connsiteX41" fmla="*/ 3214255 w 5268993"/>
                <a:gd name="connsiteY41" fmla="*/ 184727 h 979055"/>
                <a:gd name="connsiteX42" fmla="*/ 3269673 w 5268993"/>
                <a:gd name="connsiteY42" fmla="*/ 166255 h 979055"/>
                <a:gd name="connsiteX43" fmla="*/ 3343564 w 5268993"/>
                <a:gd name="connsiteY43" fmla="*/ 147782 h 979055"/>
                <a:gd name="connsiteX44" fmla="*/ 3389746 w 5268993"/>
                <a:gd name="connsiteY44" fmla="*/ 129309 h 979055"/>
                <a:gd name="connsiteX45" fmla="*/ 3417455 w 5268993"/>
                <a:gd name="connsiteY45" fmla="*/ 120073 h 979055"/>
                <a:gd name="connsiteX46" fmla="*/ 3491346 w 5268993"/>
                <a:gd name="connsiteY46" fmla="*/ 101600 h 979055"/>
                <a:gd name="connsiteX47" fmla="*/ 3519055 w 5268993"/>
                <a:gd name="connsiteY47" fmla="*/ 83127 h 979055"/>
                <a:gd name="connsiteX48" fmla="*/ 3556000 w 5268993"/>
                <a:gd name="connsiteY48" fmla="*/ 73891 h 979055"/>
                <a:gd name="connsiteX49" fmla="*/ 3583710 w 5268993"/>
                <a:gd name="connsiteY49" fmla="*/ 64655 h 979055"/>
                <a:gd name="connsiteX50" fmla="*/ 3620655 w 5268993"/>
                <a:gd name="connsiteY50" fmla="*/ 55418 h 979055"/>
                <a:gd name="connsiteX51" fmla="*/ 3648364 w 5268993"/>
                <a:gd name="connsiteY51" fmla="*/ 46182 h 979055"/>
                <a:gd name="connsiteX52" fmla="*/ 3694546 w 5268993"/>
                <a:gd name="connsiteY52" fmla="*/ 36945 h 979055"/>
                <a:gd name="connsiteX53" fmla="*/ 3749964 w 5268993"/>
                <a:gd name="connsiteY53" fmla="*/ 18473 h 979055"/>
                <a:gd name="connsiteX54" fmla="*/ 3777673 w 5268993"/>
                <a:gd name="connsiteY54" fmla="*/ 9236 h 979055"/>
                <a:gd name="connsiteX55" fmla="*/ 3860800 w 5268993"/>
                <a:gd name="connsiteY55" fmla="*/ 0 h 979055"/>
                <a:gd name="connsiteX56" fmla="*/ 3934691 w 5268993"/>
                <a:gd name="connsiteY56" fmla="*/ 9236 h 979055"/>
                <a:gd name="connsiteX57" fmla="*/ 3971637 w 5268993"/>
                <a:gd name="connsiteY57" fmla="*/ 18473 h 979055"/>
                <a:gd name="connsiteX58" fmla="*/ 3999346 w 5268993"/>
                <a:gd name="connsiteY58" fmla="*/ 55418 h 979055"/>
                <a:gd name="connsiteX59" fmla="*/ 4027055 w 5268993"/>
                <a:gd name="connsiteY59" fmla="*/ 73891 h 979055"/>
                <a:gd name="connsiteX60" fmla="*/ 4082473 w 5268993"/>
                <a:gd name="connsiteY60" fmla="*/ 110836 h 979055"/>
                <a:gd name="connsiteX61" fmla="*/ 4137891 w 5268993"/>
                <a:gd name="connsiteY61" fmla="*/ 157018 h 979055"/>
                <a:gd name="connsiteX62" fmla="*/ 4184073 w 5268993"/>
                <a:gd name="connsiteY62" fmla="*/ 203200 h 979055"/>
                <a:gd name="connsiteX63" fmla="*/ 4193310 w 5268993"/>
                <a:gd name="connsiteY63" fmla="*/ 230909 h 979055"/>
                <a:gd name="connsiteX64" fmla="*/ 4221019 w 5268993"/>
                <a:gd name="connsiteY64" fmla="*/ 240145 h 979055"/>
                <a:gd name="connsiteX65" fmla="*/ 4248728 w 5268993"/>
                <a:gd name="connsiteY65" fmla="*/ 258618 h 979055"/>
                <a:gd name="connsiteX66" fmla="*/ 4276437 w 5268993"/>
                <a:gd name="connsiteY66" fmla="*/ 267855 h 979055"/>
                <a:gd name="connsiteX67" fmla="*/ 4304146 w 5268993"/>
                <a:gd name="connsiteY67" fmla="*/ 286327 h 979055"/>
                <a:gd name="connsiteX68" fmla="*/ 4396510 w 5268993"/>
                <a:gd name="connsiteY68" fmla="*/ 314036 h 979055"/>
                <a:gd name="connsiteX69" fmla="*/ 4424219 w 5268993"/>
                <a:gd name="connsiteY69" fmla="*/ 304800 h 979055"/>
                <a:gd name="connsiteX70" fmla="*/ 4433455 w 5268993"/>
                <a:gd name="connsiteY70" fmla="*/ 332509 h 979055"/>
                <a:gd name="connsiteX71" fmla="*/ 4627419 w 5268993"/>
                <a:gd name="connsiteY71" fmla="*/ 304800 h 979055"/>
                <a:gd name="connsiteX72" fmla="*/ 4812146 w 5268993"/>
                <a:gd name="connsiteY72" fmla="*/ 240145 h 979055"/>
                <a:gd name="connsiteX73" fmla="*/ 4895273 w 5268993"/>
                <a:gd name="connsiteY73" fmla="*/ 212436 h 979055"/>
                <a:gd name="connsiteX74" fmla="*/ 4950691 w 5268993"/>
                <a:gd name="connsiteY74" fmla="*/ 166255 h 979055"/>
                <a:gd name="connsiteX75" fmla="*/ 5006110 w 5268993"/>
                <a:gd name="connsiteY75" fmla="*/ 129309 h 979055"/>
                <a:gd name="connsiteX76" fmla="*/ 5080000 w 5268993"/>
                <a:gd name="connsiteY76" fmla="*/ 92364 h 979055"/>
                <a:gd name="connsiteX77" fmla="*/ 5163128 w 5268993"/>
                <a:gd name="connsiteY77" fmla="*/ 73891 h 979055"/>
                <a:gd name="connsiteX78" fmla="*/ 5226916 w 5268993"/>
                <a:gd name="connsiteY78" fmla="*/ 48851 h 979055"/>
                <a:gd name="connsiteX79" fmla="*/ 5247193 w 5268993"/>
                <a:gd name="connsiteY79" fmla="*/ 187397 h 979055"/>
                <a:gd name="connsiteX80" fmla="*/ 5249863 w 5268993"/>
                <a:gd name="connsiteY80" fmla="*/ 768711 h 979055"/>
                <a:gd name="connsiteX81" fmla="*/ 5264728 w 5268993"/>
                <a:gd name="connsiteY81" fmla="*/ 960582 h 979055"/>
                <a:gd name="connsiteX82" fmla="*/ 5255491 w 5268993"/>
                <a:gd name="connsiteY82" fmla="*/ 979055 h 979055"/>
                <a:gd name="connsiteX83" fmla="*/ 0 w 5268993"/>
                <a:gd name="connsiteY83" fmla="*/ 979055 h 979055"/>
                <a:gd name="connsiteX0" fmla="*/ 0 w 5268993"/>
                <a:gd name="connsiteY0" fmla="*/ 979055 h 979055"/>
                <a:gd name="connsiteX1" fmla="*/ 0 w 5268993"/>
                <a:gd name="connsiteY1" fmla="*/ 979055 h 979055"/>
                <a:gd name="connsiteX2" fmla="*/ 0 w 5268993"/>
                <a:gd name="connsiteY2" fmla="*/ 360218 h 979055"/>
                <a:gd name="connsiteX3" fmla="*/ 27710 w 5268993"/>
                <a:gd name="connsiteY3" fmla="*/ 360218 h 979055"/>
                <a:gd name="connsiteX4" fmla="*/ 110837 w 5268993"/>
                <a:gd name="connsiteY4" fmla="*/ 350982 h 979055"/>
                <a:gd name="connsiteX5" fmla="*/ 166255 w 5268993"/>
                <a:gd name="connsiteY5" fmla="*/ 332509 h 979055"/>
                <a:gd name="connsiteX6" fmla="*/ 230910 w 5268993"/>
                <a:gd name="connsiteY6" fmla="*/ 323273 h 979055"/>
                <a:gd name="connsiteX7" fmla="*/ 406400 w 5268993"/>
                <a:gd name="connsiteY7" fmla="*/ 295564 h 979055"/>
                <a:gd name="connsiteX8" fmla="*/ 461819 w 5268993"/>
                <a:gd name="connsiteY8" fmla="*/ 277091 h 979055"/>
                <a:gd name="connsiteX9" fmla="*/ 535710 w 5268993"/>
                <a:gd name="connsiteY9" fmla="*/ 258618 h 979055"/>
                <a:gd name="connsiteX10" fmla="*/ 563419 w 5268993"/>
                <a:gd name="connsiteY10" fmla="*/ 249382 h 979055"/>
                <a:gd name="connsiteX11" fmla="*/ 646546 w 5268993"/>
                <a:gd name="connsiteY11" fmla="*/ 230909 h 979055"/>
                <a:gd name="connsiteX12" fmla="*/ 674255 w 5268993"/>
                <a:gd name="connsiteY12" fmla="*/ 221673 h 979055"/>
                <a:gd name="connsiteX13" fmla="*/ 748146 w 5268993"/>
                <a:gd name="connsiteY13" fmla="*/ 203200 h 979055"/>
                <a:gd name="connsiteX14" fmla="*/ 775855 w 5268993"/>
                <a:gd name="connsiteY14" fmla="*/ 184727 h 979055"/>
                <a:gd name="connsiteX15" fmla="*/ 822037 w 5268993"/>
                <a:gd name="connsiteY15" fmla="*/ 175491 h 979055"/>
                <a:gd name="connsiteX16" fmla="*/ 849746 w 5268993"/>
                <a:gd name="connsiteY16" fmla="*/ 166255 h 979055"/>
                <a:gd name="connsiteX17" fmla="*/ 905164 w 5268993"/>
                <a:gd name="connsiteY17" fmla="*/ 138545 h 979055"/>
                <a:gd name="connsiteX18" fmla="*/ 932873 w 5268993"/>
                <a:gd name="connsiteY18" fmla="*/ 120073 h 979055"/>
                <a:gd name="connsiteX19" fmla="*/ 969819 w 5268993"/>
                <a:gd name="connsiteY19" fmla="*/ 110836 h 979055"/>
                <a:gd name="connsiteX20" fmla="*/ 1025237 w 5268993"/>
                <a:gd name="connsiteY20" fmla="*/ 92364 h 979055"/>
                <a:gd name="connsiteX21" fmla="*/ 1052946 w 5268993"/>
                <a:gd name="connsiteY21" fmla="*/ 73891 h 979055"/>
                <a:gd name="connsiteX22" fmla="*/ 1145310 w 5268993"/>
                <a:gd name="connsiteY22" fmla="*/ 46182 h 979055"/>
                <a:gd name="connsiteX23" fmla="*/ 1209964 w 5268993"/>
                <a:gd name="connsiteY23" fmla="*/ 36945 h 979055"/>
                <a:gd name="connsiteX24" fmla="*/ 1754910 w 5268993"/>
                <a:gd name="connsiteY24" fmla="*/ 46182 h 979055"/>
                <a:gd name="connsiteX25" fmla="*/ 1884219 w 5268993"/>
                <a:gd name="connsiteY25" fmla="*/ 64655 h 979055"/>
                <a:gd name="connsiteX26" fmla="*/ 1976582 w 5268993"/>
                <a:gd name="connsiteY26" fmla="*/ 101600 h 979055"/>
                <a:gd name="connsiteX27" fmla="*/ 2050473 w 5268993"/>
                <a:gd name="connsiteY27" fmla="*/ 138545 h 979055"/>
                <a:gd name="connsiteX28" fmla="*/ 2179782 w 5268993"/>
                <a:gd name="connsiteY28" fmla="*/ 212436 h 979055"/>
                <a:gd name="connsiteX29" fmla="*/ 2207491 w 5268993"/>
                <a:gd name="connsiteY29" fmla="*/ 230909 h 979055"/>
                <a:gd name="connsiteX30" fmla="*/ 2235200 w 5268993"/>
                <a:gd name="connsiteY30" fmla="*/ 249382 h 979055"/>
                <a:gd name="connsiteX31" fmla="*/ 2318328 w 5268993"/>
                <a:gd name="connsiteY31" fmla="*/ 277091 h 979055"/>
                <a:gd name="connsiteX32" fmla="*/ 2346037 w 5268993"/>
                <a:gd name="connsiteY32" fmla="*/ 286327 h 979055"/>
                <a:gd name="connsiteX33" fmla="*/ 2410691 w 5268993"/>
                <a:gd name="connsiteY33" fmla="*/ 295564 h 979055"/>
                <a:gd name="connsiteX34" fmla="*/ 2770910 w 5268993"/>
                <a:gd name="connsiteY34" fmla="*/ 304800 h 979055"/>
                <a:gd name="connsiteX35" fmla="*/ 2854037 w 5268993"/>
                <a:gd name="connsiteY35" fmla="*/ 286327 h 979055"/>
                <a:gd name="connsiteX36" fmla="*/ 2900219 w 5268993"/>
                <a:gd name="connsiteY36" fmla="*/ 277091 h 979055"/>
                <a:gd name="connsiteX37" fmla="*/ 2937164 w 5268993"/>
                <a:gd name="connsiteY37" fmla="*/ 267855 h 979055"/>
                <a:gd name="connsiteX38" fmla="*/ 3048000 w 5268993"/>
                <a:gd name="connsiteY38" fmla="*/ 249382 h 979055"/>
                <a:gd name="connsiteX39" fmla="*/ 3112655 w 5268993"/>
                <a:gd name="connsiteY39" fmla="*/ 221673 h 979055"/>
                <a:gd name="connsiteX40" fmla="*/ 3149600 w 5268993"/>
                <a:gd name="connsiteY40" fmla="*/ 212436 h 979055"/>
                <a:gd name="connsiteX41" fmla="*/ 3214255 w 5268993"/>
                <a:gd name="connsiteY41" fmla="*/ 184727 h 979055"/>
                <a:gd name="connsiteX42" fmla="*/ 3269673 w 5268993"/>
                <a:gd name="connsiteY42" fmla="*/ 166255 h 979055"/>
                <a:gd name="connsiteX43" fmla="*/ 3343564 w 5268993"/>
                <a:gd name="connsiteY43" fmla="*/ 147782 h 979055"/>
                <a:gd name="connsiteX44" fmla="*/ 3389746 w 5268993"/>
                <a:gd name="connsiteY44" fmla="*/ 129309 h 979055"/>
                <a:gd name="connsiteX45" fmla="*/ 3417455 w 5268993"/>
                <a:gd name="connsiteY45" fmla="*/ 120073 h 979055"/>
                <a:gd name="connsiteX46" fmla="*/ 3491346 w 5268993"/>
                <a:gd name="connsiteY46" fmla="*/ 101600 h 979055"/>
                <a:gd name="connsiteX47" fmla="*/ 3519055 w 5268993"/>
                <a:gd name="connsiteY47" fmla="*/ 83127 h 979055"/>
                <a:gd name="connsiteX48" fmla="*/ 3556000 w 5268993"/>
                <a:gd name="connsiteY48" fmla="*/ 73891 h 979055"/>
                <a:gd name="connsiteX49" fmla="*/ 3583710 w 5268993"/>
                <a:gd name="connsiteY49" fmla="*/ 64655 h 979055"/>
                <a:gd name="connsiteX50" fmla="*/ 3620655 w 5268993"/>
                <a:gd name="connsiteY50" fmla="*/ 55418 h 979055"/>
                <a:gd name="connsiteX51" fmla="*/ 3648364 w 5268993"/>
                <a:gd name="connsiteY51" fmla="*/ 46182 h 979055"/>
                <a:gd name="connsiteX52" fmla="*/ 3694546 w 5268993"/>
                <a:gd name="connsiteY52" fmla="*/ 36945 h 979055"/>
                <a:gd name="connsiteX53" fmla="*/ 3749964 w 5268993"/>
                <a:gd name="connsiteY53" fmla="*/ 18473 h 979055"/>
                <a:gd name="connsiteX54" fmla="*/ 3777673 w 5268993"/>
                <a:gd name="connsiteY54" fmla="*/ 9236 h 979055"/>
                <a:gd name="connsiteX55" fmla="*/ 3860800 w 5268993"/>
                <a:gd name="connsiteY55" fmla="*/ 0 h 979055"/>
                <a:gd name="connsiteX56" fmla="*/ 3934691 w 5268993"/>
                <a:gd name="connsiteY56" fmla="*/ 9236 h 979055"/>
                <a:gd name="connsiteX57" fmla="*/ 3971637 w 5268993"/>
                <a:gd name="connsiteY57" fmla="*/ 18473 h 979055"/>
                <a:gd name="connsiteX58" fmla="*/ 3999346 w 5268993"/>
                <a:gd name="connsiteY58" fmla="*/ 55418 h 979055"/>
                <a:gd name="connsiteX59" fmla="*/ 4027055 w 5268993"/>
                <a:gd name="connsiteY59" fmla="*/ 73891 h 979055"/>
                <a:gd name="connsiteX60" fmla="*/ 4082473 w 5268993"/>
                <a:gd name="connsiteY60" fmla="*/ 110836 h 979055"/>
                <a:gd name="connsiteX61" fmla="*/ 4137891 w 5268993"/>
                <a:gd name="connsiteY61" fmla="*/ 157018 h 979055"/>
                <a:gd name="connsiteX62" fmla="*/ 4184073 w 5268993"/>
                <a:gd name="connsiteY62" fmla="*/ 203200 h 979055"/>
                <a:gd name="connsiteX63" fmla="*/ 4193310 w 5268993"/>
                <a:gd name="connsiteY63" fmla="*/ 230909 h 979055"/>
                <a:gd name="connsiteX64" fmla="*/ 4221019 w 5268993"/>
                <a:gd name="connsiteY64" fmla="*/ 240145 h 979055"/>
                <a:gd name="connsiteX65" fmla="*/ 4248728 w 5268993"/>
                <a:gd name="connsiteY65" fmla="*/ 258618 h 979055"/>
                <a:gd name="connsiteX66" fmla="*/ 4276437 w 5268993"/>
                <a:gd name="connsiteY66" fmla="*/ 267855 h 979055"/>
                <a:gd name="connsiteX67" fmla="*/ 4304146 w 5268993"/>
                <a:gd name="connsiteY67" fmla="*/ 286327 h 979055"/>
                <a:gd name="connsiteX68" fmla="*/ 4396510 w 5268993"/>
                <a:gd name="connsiteY68" fmla="*/ 314036 h 979055"/>
                <a:gd name="connsiteX69" fmla="*/ 4424219 w 5268993"/>
                <a:gd name="connsiteY69" fmla="*/ 304800 h 979055"/>
                <a:gd name="connsiteX70" fmla="*/ 4433455 w 5268993"/>
                <a:gd name="connsiteY70" fmla="*/ 332509 h 979055"/>
                <a:gd name="connsiteX71" fmla="*/ 4627419 w 5268993"/>
                <a:gd name="connsiteY71" fmla="*/ 304800 h 979055"/>
                <a:gd name="connsiteX72" fmla="*/ 4812146 w 5268993"/>
                <a:gd name="connsiteY72" fmla="*/ 240145 h 979055"/>
                <a:gd name="connsiteX73" fmla="*/ 4895273 w 5268993"/>
                <a:gd name="connsiteY73" fmla="*/ 212436 h 979055"/>
                <a:gd name="connsiteX74" fmla="*/ 4950691 w 5268993"/>
                <a:gd name="connsiteY74" fmla="*/ 166255 h 979055"/>
                <a:gd name="connsiteX75" fmla="*/ 5006110 w 5268993"/>
                <a:gd name="connsiteY75" fmla="*/ 129309 h 979055"/>
                <a:gd name="connsiteX76" fmla="*/ 5080000 w 5268993"/>
                <a:gd name="connsiteY76" fmla="*/ 92364 h 979055"/>
                <a:gd name="connsiteX77" fmla="*/ 5163128 w 5268993"/>
                <a:gd name="connsiteY77" fmla="*/ 73891 h 979055"/>
                <a:gd name="connsiteX78" fmla="*/ 5226916 w 5268993"/>
                <a:gd name="connsiteY78" fmla="*/ 48851 h 979055"/>
                <a:gd name="connsiteX79" fmla="*/ 5247193 w 5268993"/>
                <a:gd name="connsiteY79" fmla="*/ 187397 h 979055"/>
                <a:gd name="connsiteX80" fmla="*/ 5249863 w 5268993"/>
                <a:gd name="connsiteY80" fmla="*/ 768711 h 979055"/>
                <a:gd name="connsiteX81" fmla="*/ 5264728 w 5268993"/>
                <a:gd name="connsiteY81" fmla="*/ 960582 h 979055"/>
                <a:gd name="connsiteX82" fmla="*/ 5255491 w 5268993"/>
                <a:gd name="connsiteY82" fmla="*/ 979055 h 979055"/>
                <a:gd name="connsiteX83" fmla="*/ 0 w 5268993"/>
                <a:gd name="connsiteY83" fmla="*/ 979055 h 979055"/>
                <a:gd name="connsiteX0" fmla="*/ 0 w 5268993"/>
                <a:gd name="connsiteY0" fmla="*/ 979055 h 979055"/>
                <a:gd name="connsiteX1" fmla="*/ 0 w 5268993"/>
                <a:gd name="connsiteY1" fmla="*/ 979055 h 979055"/>
                <a:gd name="connsiteX2" fmla="*/ 0 w 5268993"/>
                <a:gd name="connsiteY2" fmla="*/ 360218 h 979055"/>
                <a:gd name="connsiteX3" fmla="*/ 27710 w 5268993"/>
                <a:gd name="connsiteY3" fmla="*/ 360218 h 979055"/>
                <a:gd name="connsiteX4" fmla="*/ 110837 w 5268993"/>
                <a:gd name="connsiteY4" fmla="*/ 350982 h 979055"/>
                <a:gd name="connsiteX5" fmla="*/ 166255 w 5268993"/>
                <a:gd name="connsiteY5" fmla="*/ 332509 h 979055"/>
                <a:gd name="connsiteX6" fmla="*/ 230910 w 5268993"/>
                <a:gd name="connsiteY6" fmla="*/ 323273 h 979055"/>
                <a:gd name="connsiteX7" fmla="*/ 406400 w 5268993"/>
                <a:gd name="connsiteY7" fmla="*/ 295564 h 979055"/>
                <a:gd name="connsiteX8" fmla="*/ 461819 w 5268993"/>
                <a:gd name="connsiteY8" fmla="*/ 277091 h 979055"/>
                <a:gd name="connsiteX9" fmla="*/ 535710 w 5268993"/>
                <a:gd name="connsiteY9" fmla="*/ 258618 h 979055"/>
                <a:gd name="connsiteX10" fmla="*/ 563419 w 5268993"/>
                <a:gd name="connsiteY10" fmla="*/ 249382 h 979055"/>
                <a:gd name="connsiteX11" fmla="*/ 646546 w 5268993"/>
                <a:gd name="connsiteY11" fmla="*/ 230909 h 979055"/>
                <a:gd name="connsiteX12" fmla="*/ 674255 w 5268993"/>
                <a:gd name="connsiteY12" fmla="*/ 221673 h 979055"/>
                <a:gd name="connsiteX13" fmla="*/ 748146 w 5268993"/>
                <a:gd name="connsiteY13" fmla="*/ 203200 h 979055"/>
                <a:gd name="connsiteX14" fmla="*/ 775855 w 5268993"/>
                <a:gd name="connsiteY14" fmla="*/ 184727 h 979055"/>
                <a:gd name="connsiteX15" fmla="*/ 822037 w 5268993"/>
                <a:gd name="connsiteY15" fmla="*/ 175491 h 979055"/>
                <a:gd name="connsiteX16" fmla="*/ 849746 w 5268993"/>
                <a:gd name="connsiteY16" fmla="*/ 166255 h 979055"/>
                <a:gd name="connsiteX17" fmla="*/ 905164 w 5268993"/>
                <a:gd name="connsiteY17" fmla="*/ 138545 h 979055"/>
                <a:gd name="connsiteX18" fmla="*/ 932873 w 5268993"/>
                <a:gd name="connsiteY18" fmla="*/ 120073 h 979055"/>
                <a:gd name="connsiteX19" fmla="*/ 969819 w 5268993"/>
                <a:gd name="connsiteY19" fmla="*/ 110836 h 979055"/>
                <a:gd name="connsiteX20" fmla="*/ 1025237 w 5268993"/>
                <a:gd name="connsiteY20" fmla="*/ 92364 h 979055"/>
                <a:gd name="connsiteX21" fmla="*/ 1052946 w 5268993"/>
                <a:gd name="connsiteY21" fmla="*/ 73891 h 979055"/>
                <a:gd name="connsiteX22" fmla="*/ 1145310 w 5268993"/>
                <a:gd name="connsiteY22" fmla="*/ 46182 h 979055"/>
                <a:gd name="connsiteX23" fmla="*/ 1209964 w 5268993"/>
                <a:gd name="connsiteY23" fmla="*/ 36945 h 979055"/>
                <a:gd name="connsiteX24" fmla="*/ 1754910 w 5268993"/>
                <a:gd name="connsiteY24" fmla="*/ 46182 h 979055"/>
                <a:gd name="connsiteX25" fmla="*/ 1884219 w 5268993"/>
                <a:gd name="connsiteY25" fmla="*/ 64655 h 979055"/>
                <a:gd name="connsiteX26" fmla="*/ 1976582 w 5268993"/>
                <a:gd name="connsiteY26" fmla="*/ 101600 h 979055"/>
                <a:gd name="connsiteX27" fmla="*/ 2050473 w 5268993"/>
                <a:gd name="connsiteY27" fmla="*/ 138545 h 979055"/>
                <a:gd name="connsiteX28" fmla="*/ 2179782 w 5268993"/>
                <a:gd name="connsiteY28" fmla="*/ 212436 h 979055"/>
                <a:gd name="connsiteX29" fmla="*/ 2207491 w 5268993"/>
                <a:gd name="connsiteY29" fmla="*/ 230909 h 979055"/>
                <a:gd name="connsiteX30" fmla="*/ 2235200 w 5268993"/>
                <a:gd name="connsiteY30" fmla="*/ 249382 h 979055"/>
                <a:gd name="connsiteX31" fmla="*/ 2318328 w 5268993"/>
                <a:gd name="connsiteY31" fmla="*/ 277091 h 979055"/>
                <a:gd name="connsiteX32" fmla="*/ 2346037 w 5268993"/>
                <a:gd name="connsiteY32" fmla="*/ 286327 h 979055"/>
                <a:gd name="connsiteX33" fmla="*/ 2410691 w 5268993"/>
                <a:gd name="connsiteY33" fmla="*/ 295564 h 979055"/>
                <a:gd name="connsiteX34" fmla="*/ 2770910 w 5268993"/>
                <a:gd name="connsiteY34" fmla="*/ 304800 h 979055"/>
                <a:gd name="connsiteX35" fmla="*/ 2854037 w 5268993"/>
                <a:gd name="connsiteY35" fmla="*/ 286327 h 979055"/>
                <a:gd name="connsiteX36" fmla="*/ 2900219 w 5268993"/>
                <a:gd name="connsiteY36" fmla="*/ 277091 h 979055"/>
                <a:gd name="connsiteX37" fmla="*/ 2937164 w 5268993"/>
                <a:gd name="connsiteY37" fmla="*/ 267855 h 979055"/>
                <a:gd name="connsiteX38" fmla="*/ 3048000 w 5268993"/>
                <a:gd name="connsiteY38" fmla="*/ 249382 h 979055"/>
                <a:gd name="connsiteX39" fmla="*/ 3112655 w 5268993"/>
                <a:gd name="connsiteY39" fmla="*/ 221673 h 979055"/>
                <a:gd name="connsiteX40" fmla="*/ 3149600 w 5268993"/>
                <a:gd name="connsiteY40" fmla="*/ 212436 h 979055"/>
                <a:gd name="connsiteX41" fmla="*/ 3214255 w 5268993"/>
                <a:gd name="connsiteY41" fmla="*/ 184727 h 979055"/>
                <a:gd name="connsiteX42" fmla="*/ 3269673 w 5268993"/>
                <a:gd name="connsiteY42" fmla="*/ 166255 h 979055"/>
                <a:gd name="connsiteX43" fmla="*/ 3343564 w 5268993"/>
                <a:gd name="connsiteY43" fmla="*/ 147782 h 979055"/>
                <a:gd name="connsiteX44" fmla="*/ 3389746 w 5268993"/>
                <a:gd name="connsiteY44" fmla="*/ 129309 h 979055"/>
                <a:gd name="connsiteX45" fmla="*/ 3417455 w 5268993"/>
                <a:gd name="connsiteY45" fmla="*/ 120073 h 979055"/>
                <a:gd name="connsiteX46" fmla="*/ 3491346 w 5268993"/>
                <a:gd name="connsiteY46" fmla="*/ 101600 h 979055"/>
                <a:gd name="connsiteX47" fmla="*/ 3519055 w 5268993"/>
                <a:gd name="connsiteY47" fmla="*/ 83127 h 979055"/>
                <a:gd name="connsiteX48" fmla="*/ 3556000 w 5268993"/>
                <a:gd name="connsiteY48" fmla="*/ 73891 h 979055"/>
                <a:gd name="connsiteX49" fmla="*/ 3583710 w 5268993"/>
                <a:gd name="connsiteY49" fmla="*/ 64655 h 979055"/>
                <a:gd name="connsiteX50" fmla="*/ 3620655 w 5268993"/>
                <a:gd name="connsiteY50" fmla="*/ 55418 h 979055"/>
                <a:gd name="connsiteX51" fmla="*/ 3648364 w 5268993"/>
                <a:gd name="connsiteY51" fmla="*/ 46182 h 979055"/>
                <a:gd name="connsiteX52" fmla="*/ 3694546 w 5268993"/>
                <a:gd name="connsiteY52" fmla="*/ 36945 h 979055"/>
                <a:gd name="connsiteX53" fmla="*/ 3749964 w 5268993"/>
                <a:gd name="connsiteY53" fmla="*/ 18473 h 979055"/>
                <a:gd name="connsiteX54" fmla="*/ 3777673 w 5268993"/>
                <a:gd name="connsiteY54" fmla="*/ 9236 h 979055"/>
                <a:gd name="connsiteX55" fmla="*/ 3860800 w 5268993"/>
                <a:gd name="connsiteY55" fmla="*/ 0 h 979055"/>
                <a:gd name="connsiteX56" fmla="*/ 3934691 w 5268993"/>
                <a:gd name="connsiteY56" fmla="*/ 9236 h 979055"/>
                <a:gd name="connsiteX57" fmla="*/ 3971637 w 5268993"/>
                <a:gd name="connsiteY57" fmla="*/ 18473 h 979055"/>
                <a:gd name="connsiteX58" fmla="*/ 3999346 w 5268993"/>
                <a:gd name="connsiteY58" fmla="*/ 55418 h 979055"/>
                <a:gd name="connsiteX59" fmla="*/ 4027055 w 5268993"/>
                <a:gd name="connsiteY59" fmla="*/ 73891 h 979055"/>
                <a:gd name="connsiteX60" fmla="*/ 4082473 w 5268993"/>
                <a:gd name="connsiteY60" fmla="*/ 110836 h 979055"/>
                <a:gd name="connsiteX61" fmla="*/ 4137891 w 5268993"/>
                <a:gd name="connsiteY61" fmla="*/ 157018 h 979055"/>
                <a:gd name="connsiteX62" fmla="*/ 4184073 w 5268993"/>
                <a:gd name="connsiteY62" fmla="*/ 203200 h 979055"/>
                <a:gd name="connsiteX63" fmla="*/ 4193310 w 5268993"/>
                <a:gd name="connsiteY63" fmla="*/ 230909 h 979055"/>
                <a:gd name="connsiteX64" fmla="*/ 4221019 w 5268993"/>
                <a:gd name="connsiteY64" fmla="*/ 240145 h 979055"/>
                <a:gd name="connsiteX65" fmla="*/ 4248728 w 5268993"/>
                <a:gd name="connsiteY65" fmla="*/ 258618 h 979055"/>
                <a:gd name="connsiteX66" fmla="*/ 4276437 w 5268993"/>
                <a:gd name="connsiteY66" fmla="*/ 267855 h 979055"/>
                <a:gd name="connsiteX67" fmla="*/ 4304146 w 5268993"/>
                <a:gd name="connsiteY67" fmla="*/ 286327 h 979055"/>
                <a:gd name="connsiteX68" fmla="*/ 4396510 w 5268993"/>
                <a:gd name="connsiteY68" fmla="*/ 314036 h 979055"/>
                <a:gd name="connsiteX69" fmla="*/ 4424219 w 5268993"/>
                <a:gd name="connsiteY69" fmla="*/ 304800 h 979055"/>
                <a:gd name="connsiteX70" fmla="*/ 4433455 w 5268993"/>
                <a:gd name="connsiteY70" fmla="*/ 332509 h 979055"/>
                <a:gd name="connsiteX71" fmla="*/ 4627419 w 5268993"/>
                <a:gd name="connsiteY71" fmla="*/ 304800 h 979055"/>
                <a:gd name="connsiteX72" fmla="*/ 4812146 w 5268993"/>
                <a:gd name="connsiteY72" fmla="*/ 240145 h 979055"/>
                <a:gd name="connsiteX73" fmla="*/ 4895273 w 5268993"/>
                <a:gd name="connsiteY73" fmla="*/ 212436 h 979055"/>
                <a:gd name="connsiteX74" fmla="*/ 4950691 w 5268993"/>
                <a:gd name="connsiteY74" fmla="*/ 166255 h 979055"/>
                <a:gd name="connsiteX75" fmla="*/ 5006110 w 5268993"/>
                <a:gd name="connsiteY75" fmla="*/ 129309 h 979055"/>
                <a:gd name="connsiteX76" fmla="*/ 5080000 w 5268993"/>
                <a:gd name="connsiteY76" fmla="*/ 92364 h 979055"/>
                <a:gd name="connsiteX77" fmla="*/ 5163128 w 5268993"/>
                <a:gd name="connsiteY77" fmla="*/ 73891 h 979055"/>
                <a:gd name="connsiteX78" fmla="*/ 5226916 w 5268993"/>
                <a:gd name="connsiteY78" fmla="*/ 48851 h 979055"/>
                <a:gd name="connsiteX79" fmla="*/ 5247193 w 5268993"/>
                <a:gd name="connsiteY79" fmla="*/ 187397 h 979055"/>
                <a:gd name="connsiteX80" fmla="*/ 5249863 w 5268993"/>
                <a:gd name="connsiteY80" fmla="*/ 768711 h 979055"/>
                <a:gd name="connsiteX81" fmla="*/ 5264728 w 5268993"/>
                <a:gd name="connsiteY81" fmla="*/ 960582 h 979055"/>
                <a:gd name="connsiteX82" fmla="*/ 5255491 w 5268993"/>
                <a:gd name="connsiteY82" fmla="*/ 979055 h 979055"/>
                <a:gd name="connsiteX83" fmla="*/ 0 w 5268993"/>
                <a:gd name="connsiteY83" fmla="*/ 979055 h 979055"/>
                <a:gd name="connsiteX0" fmla="*/ 0 w 5258648"/>
                <a:gd name="connsiteY0" fmla="*/ 979055 h 979055"/>
                <a:gd name="connsiteX1" fmla="*/ 0 w 5258648"/>
                <a:gd name="connsiteY1" fmla="*/ 979055 h 979055"/>
                <a:gd name="connsiteX2" fmla="*/ 0 w 5258648"/>
                <a:gd name="connsiteY2" fmla="*/ 360218 h 979055"/>
                <a:gd name="connsiteX3" fmla="*/ 27710 w 5258648"/>
                <a:gd name="connsiteY3" fmla="*/ 360218 h 979055"/>
                <a:gd name="connsiteX4" fmla="*/ 110837 w 5258648"/>
                <a:gd name="connsiteY4" fmla="*/ 350982 h 979055"/>
                <a:gd name="connsiteX5" fmla="*/ 166255 w 5258648"/>
                <a:gd name="connsiteY5" fmla="*/ 332509 h 979055"/>
                <a:gd name="connsiteX6" fmla="*/ 230910 w 5258648"/>
                <a:gd name="connsiteY6" fmla="*/ 323273 h 979055"/>
                <a:gd name="connsiteX7" fmla="*/ 406400 w 5258648"/>
                <a:gd name="connsiteY7" fmla="*/ 295564 h 979055"/>
                <a:gd name="connsiteX8" fmla="*/ 461819 w 5258648"/>
                <a:gd name="connsiteY8" fmla="*/ 277091 h 979055"/>
                <a:gd name="connsiteX9" fmla="*/ 535710 w 5258648"/>
                <a:gd name="connsiteY9" fmla="*/ 258618 h 979055"/>
                <a:gd name="connsiteX10" fmla="*/ 563419 w 5258648"/>
                <a:gd name="connsiteY10" fmla="*/ 249382 h 979055"/>
                <a:gd name="connsiteX11" fmla="*/ 646546 w 5258648"/>
                <a:gd name="connsiteY11" fmla="*/ 230909 h 979055"/>
                <a:gd name="connsiteX12" fmla="*/ 674255 w 5258648"/>
                <a:gd name="connsiteY12" fmla="*/ 221673 h 979055"/>
                <a:gd name="connsiteX13" fmla="*/ 748146 w 5258648"/>
                <a:gd name="connsiteY13" fmla="*/ 203200 h 979055"/>
                <a:gd name="connsiteX14" fmla="*/ 775855 w 5258648"/>
                <a:gd name="connsiteY14" fmla="*/ 184727 h 979055"/>
                <a:gd name="connsiteX15" fmla="*/ 822037 w 5258648"/>
                <a:gd name="connsiteY15" fmla="*/ 175491 h 979055"/>
                <a:gd name="connsiteX16" fmla="*/ 849746 w 5258648"/>
                <a:gd name="connsiteY16" fmla="*/ 166255 h 979055"/>
                <a:gd name="connsiteX17" fmla="*/ 905164 w 5258648"/>
                <a:gd name="connsiteY17" fmla="*/ 138545 h 979055"/>
                <a:gd name="connsiteX18" fmla="*/ 932873 w 5258648"/>
                <a:gd name="connsiteY18" fmla="*/ 120073 h 979055"/>
                <a:gd name="connsiteX19" fmla="*/ 969819 w 5258648"/>
                <a:gd name="connsiteY19" fmla="*/ 110836 h 979055"/>
                <a:gd name="connsiteX20" fmla="*/ 1025237 w 5258648"/>
                <a:gd name="connsiteY20" fmla="*/ 92364 h 979055"/>
                <a:gd name="connsiteX21" fmla="*/ 1052946 w 5258648"/>
                <a:gd name="connsiteY21" fmla="*/ 73891 h 979055"/>
                <a:gd name="connsiteX22" fmla="*/ 1145310 w 5258648"/>
                <a:gd name="connsiteY22" fmla="*/ 46182 h 979055"/>
                <a:gd name="connsiteX23" fmla="*/ 1209964 w 5258648"/>
                <a:gd name="connsiteY23" fmla="*/ 36945 h 979055"/>
                <a:gd name="connsiteX24" fmla="*/ 1754910 w 5258648"/>
                <a:gd name="connsiteY24" fmla="*/ 46182 h 979055"/>
                <a:gd name="connsiteX25" fmla="*/ 1884219 w 5258648"/>
                <a:gd name="connsiteY25" fmla="*/ 64655 h 979055"/>
                <a:gd name="connsiteX26" fmla="*/ 1976582 w 5258648"/>
                <a:gd name="connsiteY26" fmla="*/ 101600 h 979055"/>
                <a:gd name="connsiteX27" fmla="*/ 2050473 w 5258648"/>
                <a:gd name="connsiteY27" fmla="*/ 138545 h 979055"/>
                <a:gd name="connsiteX28" fmla="*/ 2179782 w 5258648"/>
                <a:gd name="connsiteY28" fmla="*/ 212436 h 979055"/>
                <a:gd name="connsiteX29" fmla="*/ 2207491 w 5258648"/>
                <a:gd name="connsiteY29" fmla="*/ 230909 h 979055"/>
                <a:gd name="connsiteX30" fmla="*/ 2235200 w 5258648"/>
                <a:gd name="connsiteY30" fmla="*/ 249382 h 979055"/>
                <a:gd name="connsiteX31" fmla="*/ 2318328 w 5258648"/>
                <a:gd name="connsiteY31" fmla="*/ 277091 h 979055"/>
                <a:gd name="connsiteX32" fmla="*/ 2346037 w 5258648"/>
                <a:gd name="connsiteY32" fmla="*/ 286327 h 979055"/>
                <a:gd name="connsiteX33" fmla="*/ 2410691 w 5258648"/>
                <a:gd name="connsiteY33" fmla="*/ 295564 h 979055"/>
                <a:gd name="connsiteX34" fmla="*/ 2770910 w 5258648"/>
                <a:gd name="connsiteY34" fmla="*/ 304800 h 979055"/>
                <a:gd name="connsiteX35" fmla="*/ 2854037 w 5258648"/>
                <a:gd name="connsiteY35" fmla="*/ 286327 h 979055"/>
                <a:gd name="connsiteX36" fmla="*/ 2900219 w 5258648"/>
                <a:gd name="connsiteY36" fmla="*/ 277091 h 979055"/>
                <a:gd name="connsiteX37" fmla="*/ 2937164 w 5258648"/>
                <a:gd name="connsiteY37" fmla="*/ 267855 h 979055"/>
                <a:gd name="connsiteX38" fmla="*/ 3048000 w 5258648"/>
                <a:gd name="connsiteY38" fmla="*/ 249382 h 979055"/>
                <a:gd name="connsiteX39" fmla="*/ 3112655 w 5258648"/>
                <a:gd name="connsiteY39" fmla="*/ 221673 h 979055"/>
                <a:gd name="connsiteX40" fmla="*/ 3149600 w 5258648"/>
                <a:gd name="connsiteY40" fmla="*/ 212436 h 979055"/>
                <a:gd name="connsiteX41" fmla="*/ 3214255 w 5258648"/>
                <a:gd name="connsiteY41" fmla="*/ 184727 h 979055"/>
                <a:gd name="connsiteX42" fmla="*/ 3269673 w 5258648"/>
                <a:gd name="connsiteY42" fmla="*/ 166255 h 979055"/>
                <a:gd name="connsiteX43" fmla="*/ 3343564 w 5258648"/>
                <a:gd name="connsiteY43" fmla="*/ 147782 h 979055"/>
                <a:gd name="connsiteX44" fmla="*/ 3389746 w 5258648"/>
                <a:gd name="connsiteY44" fmla="*/ 129309 h 979055"/>
                <a:gd name="connsiteX45" fmla="*/ 3417455 w 5258648"/>
                <a:gd name="connsiteY45" fmla="*/ 120073 h 979055"/>
                <a:gd name="connsiteX46" fmla="*/ 3491346 w 5258648"/>
                <a:gd name="connsiteY46" fmla="*/ 101600 h 979055"/>
                <a:gd name="connsiteX47" fmla="*/ 3519055 w 5258648"/>
                <a:gd name="connsiteY47" fmla="*/ 83127 h 979055"/>
                <a:gd name="connsiteX48" fmla="*/ 3556000 w 5258648"/>
                <a:gd name="connsiteY48" fmla="*/ 73891 h 979055"/>
                <a:gd name="connsiteX49" fmla="*/ 3583710 w 5258648"/>
                <a:gd name="connsiteY49" fmla="*/ 64655 h 979055"/>
                <a:gd name="connsiteX50" fmla="*/ 3620655 w 5258648"/>
                <a:gd name="connsiteY50" fmla="*/ 55418 h 979055"/>
                <a:gd name="connsiteX51" fmla="*/ 3648364 w 5258648"/>
                <a:gd name="connsiteY51" fmla="*/ 46182 h 979055"/>
                <a:gd name="connsiteX52" fmla="*/ 3694546 w 5258648"/>
                <a:gd name="connsiteY52" fmla="*/ 36945 h 979055"/>
                <a:gd name="connsiteX53" fmla="*/ 3749964 w 5258648"/>
                <a:gd name="connsiteY53" fmla="*/ 18473 h 979055"/>
                <a:gd name="connsiteX54" fmla="*/ 3777673 w 5258648"/>
                <a:gd name="connsiteY54" fmla="*/ 9236 h 979055"/>
                <a:gd name="connsiteX55" fmla="*/ 3860800 w 5258648"/>
                <a:gd name="connsiteY55" fmla="*/ 0 h 979055"/>
                <a:gd name="connsiteX56" fmla="*/ 3934691 w 5258648"/>
                <a:gd name="connsiteY56" fmla="*/ 9236 h 979055"/>
                <a:gd name="connsiteX57" fmla="*/ 3971637 w 5258648"/>
                <a:gd name="connsiteY57" fmla="*/ 18473 h 979055"/>
                <a:gd name="connsiteX58" fmla="*/ 3999346 w 5258648"/>
                <a:gd name="connsiteY58" fmla="*/ 55418 h 979055"/>
                <a:gd name="connsiteX59" fmla="*/ 4027055 w 5258648"/>
                <a:gd name="connsiteY59" fmla="*/ 73891 h 979055"/>
                <a:gd name="connsiteX60" fmla="*/ 4082473 w 5258648"/>
                <a:gd name="connsiteY60" fmla="*/ 110836 h 979055"/>
                <a:gd name="connsiteX61" fmla="*/ 4137891 w 5258648"/>
                <a:gd name="connsiteY61" fmla="*/ 157018 h 979055"/>
                <a:gd name="connsiteX62" fmla="*/ 4184073 w 5258648"/>
                <a:gd name="connsiteY62" fmla="*/ 203200 h 979055"/>
                <a:gd name="connsiteX63" fmla="*/ 4193310 w 5258648"/>
                <a:gd name="connsiteY63" fmla="*/ 230909 h 979055"/>
                <a:gd name="connsiteX64" fmla="*/ 4221019 w 5258648"/>
                <a:gd name="connsiteY64" fmla="*/ 240145 h 979055"/>
                <a:gd name="connsiteX65" fmla="*/ 4248728 w 5258648"/>
                <a:gd name="connsiteY65" fmla="*/ 258618 h 979055"/>
                <a:gd name="connsiteX66" fmla="*/ 4276437 w 5258648"/>
                <a:gd name="connsiteY66" fmla="*/ 267855 h 979055"/>
                <a:gd name="connsiteX67" fmla="*/ 4304146 w 5258648"/>
                <a:gd name="connsiteY67" fmla="*/ 286327 h 979055"/>
                <a:gd name="connsiteX68" fmla="*/ 4396510 w 5258648"/>
                <a:gd name="connsiteY68" fmla="*/ 314036 h 979055"/>
                <a:gd name="connsiteX69" fmla="*/ 4424219 w 5258648"/>
                <a:gd name="connsiteY69" fmla="*/ 304800 h 979055"/>
                <a:gd name="connsiteX70" fmla="*/ 4433455 w 5258648"/>
                <a:gd name="connsiteY70" fmla="*/ 332509 h 979055"/>
                <a:gd name="connsiteX71" fmla="*/ 4627419 w 5258648"/>
                <a:gd name="connsiteY71" fmla="*/ 304800 h 979055"/>
                <a:gd name="connsiteX72" fmla="*/ 4812146 w 5258648"/>
                <a:gd name="connsiteY72" fmla="*/ 240145 h 979055"/>
                <a:gd name="connsiteX73" fmla="*/ 4895273 w 5258648"/>
                <a:gd name="connsiteY73" fmla="*/ 212436 h 979055"/>
                <a:gd name="connsiteX74" fmla="*/ 4950691 w 5258648"/>
                <a:gd name="connsiteY74" fmla="*/ 166255 h 979055"/>
                <a:gd name="connsiteX75" fmla="*/ 5006110 w 5258648"/>
                <a:gd name="connsiteY75" fmla="*/ 129309 h 979055"/>
                <a:gd name="connsiteX76" fmla="*/ 5080000 w 5258648"/>
                <a:gd name="connsiteY76" fmla="*/ 92364 h 979055"/>
                <a:gd name="connsiteX77" fmla="*/ 5163128 w 5258648"/>
                <a:gd name="connsiteY77" fmla="*/ 73891 h 979055"/>
                <a:gd name="connsiteX78" fmla="*/ 5226916 w 5258648"/>
                <a:gd name="connsiteY78" fmla="*/ 48851 h 979055"/>
                <a:gd name="connsiteX79" fmla="*/ 5247193 w 5258648"/>
                <a:gd name="connsiteY79" fmla="*/ 187397 h 979055"/>
                <a:gd name="connsiteX80" fmla="*/ 5249863 w 5258648"/>
                <a:gd name="connsiteY80" fmla="*/ 768711 h 979055"/>
                <a:gd name="connsiteX81" fmla="*/ 5252822 w 5258648"/>
                <a:gd name="connsiteY81" fmla="*/ 970107 h 979055"/>
                <a:gd name="connsiteX82" fmla="*/ 5255491 w 5258648"/>
                <a:gd name="connsiteY82" fmla="*/ 979055 h 979055"/>
                <a:gd name="connsiteX83" fmla="*/ 0 w 5258648"/>
                <a:gd name="connsiteY83" fmla="*/ 979055 h 979055"/>
                <a:gd name="connsiteX0" fmla="*/ 0 w 5256231"/>
                <a:gd name="connsiteY0" fmla="*/ 979055 h 979055"/>
                <a:gd name="connsiteX1" fmla="*/ 0 w 5256231"/>
                <a:gd name="connsiteY1" fmla="*/ 979055 h 979055"/>
                <a:gd name="connsiteX2" fmla="*/ 0 w 5256231"/>
                <a:gd name="connsiteY2" fmla="*/ 360218 h 979055"/>
                <a:gd name="connsiteX3" fmla="*/ 27710 w 5256231"/>
                <a:gd name="connsiteY3" fmla="*/ 360218 h 979055"/>
                <a:gd name="connsiteX4" fmla="*/ 110837 w 5256231"/>
                <a:gd name="connsiteY4" fmla="*/ 350982 h 979055"/>
                <a:gd name="connsiteX5" fmla="*/ 166255 w 5256231"/>
                <a:gd name="connsiteY5" fmla="*/ 332509 h 979055"/>
                <a:gd name="connsiteX6" fmla="*/ 230910 w 5256231"/>
                <a:gd name="connsiteY6" fmla="*/ 323273 h 979055"/>
                <a:gd name="connsiteX7" fmla="*/ 406400 w 5256231"/>
                <a:gd name="connsiteY7" fmla="*/ 295564 h 979055"/>
                <a:gd name="connsiteX8" fmla="*/ 461819 w 5256231"/>
                <a:gd name="connsiteY8" fmla="*/ 277091 h 979055"/>
                <a:gd name="connsiteX9" fmla="*/ 535710 w 5256231"/>
                <a:gd name="connsiteY9" fmla="*/ 258618 h 979055"/>
                <a:gd name="connsiteX10" fmla="*/ 563419 w 5256231"/>
                <a:gd name="connsiteY10" fmla="*/ 249382 h 979055"/>
                <a:gd name="connsiteX11" fmla="*/ 646546 w 5256231"/>
                <a:gd name="connsiteY11" fmla="*/ 230909 h 979055"/>
                <a:gd name="connsiteX12" fmla="*/ 674255 w 5256231"/>
                <a:gd name="connsiteY12" fmla="*/ 221673 h 979055"/>
                <a:gd name="connsiteX13" fmla="*/ 748146 w 5256231"/>
                <a:gd name="connsiteY13" fmla="*/ 203200 h 979055"/>
                <a:gd name="connsiteX14" fmla="*/ 775855 w 5256231"/>
                <a:gd name="connsiteY14" fmla="*/ 184727 h 979055"/>
                <a:gd name="connsiteX15" fmla="*/ 822037 w 5256231"/>
                <a:gd name="connsiteY15" fmla="*/ 175491 h 979055"/>
                <a:gd name="connsiteX16" fmla="*/ 849746 w 5256231"/>
                <a:gd name="connsiteY16" fmla="*/ 166255 h 979055"/>
                <a:gd name="connsiteX17" fmla="*/ 905164 w 5256231"/>
                <a:gd name="connsiteY17" fmla="*/ 138545 h 979055"/>
                <a:gd name="connsiteX18" fmla="*/ 932873 w 5256231"/>
                <a:gd name="connsiteY18" fmla="*/ 120073 h 979055"/>
                <a:gd name="connsiteX19" fmla="*/ 969819 w 5256231"/>
                <a:gd name="connsiteY19" fmla="*/ 110836 h 979055"/>
                <a:gd name="connsiteX20" fmla="*/ 1025237 w 5256231"/>
                <a:gd name="connsiteY20" fmla="*/ 92364 h 979055"/>
                <a:gd name="connsiteX21" fmla="*/ 1052946 w 5256231"/>
                <a:gd name="connsiteY21" fmla="*/ 73891 h 979055"/>
                <a:gd name="connsiteX22" fmla="*/ 1145310 w 5256231"/>
                <a:gd name="connsiteY22" fmla="*/ 46182 h 979055"/>
                <a:gd name="connsiteX23" fmla="*/ 1209964 w 5256231"/>
                <a:gd name="connsiteY23" fmla="*/ 36945 h 979055"/>
                <a:gd name="connsiteX24" fmla="*/ 1754910 w 5256231"/>
                <a:gd name="connsiteY24" fmla="*/ 46182 h 979055"/>
                <a:gd name="connsiteX25" fmla="*/ 1884219 w 5256231"/>
                <a:gd name="connsiteY25" fmla="*/ 64655 h 979055"/>
                <a:gd name="connsiteX26" fmla="*/ 1976582 w 5256231"/>
                <a:gd name="connsiteY26" fmla="*/ 101600 h 979055"/>
                <a:gd name="connsiteX27" fmla="*/ 2050473 w 5256231"/>
                <a:gd name="connsiteY27" fmla="*/ 138545 h 979055"/>
                <a:gd name="connsiteX28" fmla="*/ 2179782 w 5256231"/>
                <a:gd name="connsiteY28" fmla="*/ 212436 h 979055"/>
                <a:gd name="connsiteX29" fmla="*/ 2207491 w 5256231"/>
                <a:gd name="connsiteY29" fmla="*/ 230909 h 979055"/>
                <a:gd name="connsiteX30" fmla="*/ 2235200 w 5256231"/>
                <a:gd name="connsiteY30" fmla="*/ 249382 h 979055"/>
                <a:gd name="connsiteX31" fmla="*/ 2318328 w 5256231"/>
                <a:gd name="connsiteY31" fmla="*/ 277091 h 979055"/>
                <a:gd name="connsiteX32" fmla="*/ 2346037 w 5256231"/>
                <a:gd name="connsiteY32" fmla="*/ 286327 h 979055"/>
                <a:gd name="connsiteX33" fmla="*/ 2410691 w 5256231"/>
                <a:gd name="connsiteY33" fmla="*/ 295564 h 979055"/>
                <a:gd name="connsiteX34" fmla="*/ 2770910 w 5256231"/>
                <a:gd name="connsiteY34" fmla="*/ 304800 h 979055"/>
                <a:gd name="connsiteX35" fmla="*/ 2854037 w 5256231"/>
                <a:gd name="connsiteY35" fmla="*/ 286327 h 979055"/>
                <a:gd name="connsiteX36" fmla="*/ 2900219 w 5256231"/>
                <a:gd name="connsiteY36" fmla="*/ 277091 h 979055"/>
                <a:gd name="connsiteX37" fmla="*/ 2937164 w 5256231"/>
                <a:gd name="connsiteY37" fmla="*/ 267855 h 979055"/>
                <a:gd name="connsiteX38" fmla="*/ 3048000 w 5256231"/>
                <a:gd name="connsiteY38" fmla="*/ 249382 h 979055"/>
                <a:gd name="connsiteX39" fmla="*/ 3112655 w 5256231"/>
                <a:gd name="connsiteY39" fmla="*/ 221673 h 979055"/>
                <a:gd name="connsiteX40" fmla="*/ 3149600 w 5256231"/>
                <a:gd name="connsiteY40" fmla="*/ 212436 h 979055"/>
                <a:gd name="connsiteX41" fmla="*/ 3214255 w 5256231"/>
                <a:gd name="connsiteY41" fmla="*/ 184727 h 979055"/>
                <a:gd name="connsiteX42" fmla="*/ 3269673 w 5256231"/>
                <a:gd name="connsiteY42" fmla="*/ 166255 h 979055"/>
                <a:gd name="connsiteX43" fmla="*/ 3343564 w 5256231"/>
                <a:gd name="connsiteY43" fmla="*/ 147782 h 979055"/>
                <a:gd name="connsiteX44" fmla="*/ 3389746 w 5256231"/>
                <a:gd name="connsiteY44" fmla="*/ 129309 h 979055"/>
                <a:gd name="connsiteX45" fmla="*/ 3417455 w 5256231"/>
                <a:gd name="connsiteY45" fmla="*/ 120073 h 979055"/>
                <a:gd name="connsiteX46" fmla="*/ 3491346 w 5256231"/>
                <a:gd name="connsiteY46" fmla="*/ 101600 h 979055"/>
                <a:gd name="connsiteX47" fmla="*/ 3519055 w 5256231"/>
                <a:gd name="connsiteY47" fmla="*/ 83127 h 979055"/>
                <a:gd name="connsiteX48" fmla="*/ 3556000 w 5256231"/>
                <a:gd name="connsiteY48" fmla="*/ 73891 h 979055"/>
                <a:gd name="connsiteX49" fmla="*/ 3583710 w 5256231"/>
                <a:gd name="connsiteY49" fmla="*/ 64655 h 979055"/>
                <a:gd name="connsiteX50" fmla="*/ 3620655 w 5256231"/>
                <a:gd name="connsiteY50" fmla="*/ 55418 h 979055"/>
                <a:gd name="connsiteX51" fmla="*/ 3648364 w 5256231"/>
                <a:gd name="connsiteY51" fmla="*/ 46182 h 979055"/>
                <a:gd name="connsiteX52" fmla="*/ 3694546 w 5256231"/>
                <a:gd name="connsiteY52" fmla="*/ 36945 h 979055"/>
                <a:gd name="connsiteX53" fmla="*/ 3749964 w 5256231"/>
                <a:gd name="connsiteY53" fmla="*/ 18473 h 979055"/>
                <a:gd name="connsiteX54" fmla="*/ 3777673 w 5256231"/>
                <a:gd name="connsiteY54" fmla="*/ 9236 h 979055"/>
                <a:gd name="connsiteX55" fmla="*/ 3860800 w 5256231"/>
                <a:gd name="connsiteY55" fmla="*/ 0 h 979055"/>
                <a:gd name="connsiteX56" fmla="*/ 3934691 w 5256231"/>
                <a:gd name="connsiteY56" fmla="*/ 9236 h 979055"/>
                <a:gd name="connsiteX57" fmla="*/ 3971637 w 5256231"/>
                <a:gd name="connsiteY57" fmla="*/ 18473 h 979055"/>
                <a:gd name="connsiteX58" fmla="*/ 3999346 w 5256231"/>
                <a:gd name="connsiteY58" fmla="*/ 55418 h 979055"/>
                <a:gd name="connsiteX59" fmla="*/ 4027055 w 5256231"/>
                <a:gd name="connsiteY59" fmla="*/ 73891 h 979055"/>
                <a:gd name="connsiteX60" fmla="*/ 4082473 w 5256231"/>
                <a:gd name="connsiteY60" fmla="*/ 110836 h 979055"/>
                <a:gd name="connsiteX61" fmla="*/ 4137891 w 5256231"/>
                <a:gd name="connsiteY61" fmla="*/ 157018 h 979055"/>
                <a:gd name="connsiteX62" fmla="*/ 4184073 w 5256231"/>
                <a:gd name="connsiteY62" fmla="*/ 203200 h 979055"/>
                <a:gd name="connsiteX63" fmla="*/ 4193310 w 5256231"/>
                <a:gd name="connsiteY63" fmla="*/ 230909 h 979055"/>
                <a:gd name="connsiteX64" fmla="*/ 4221019 w 5256231"/>
                <a:gd name="connsiteY64" fmla="*/ 240145 h 979055"/>
                <a:gd name="connsiteX65" fmla="*/ 4248728 w 5256231"/>
                <a:gd name="connsiteY65" fmla="*/ 258618 h 979055"/>
                <a:gd name="connsiteX66" fmla="*/ 4276437 w 5256231"/>
                <a:gd name="connsiteY66" fmla="*/ 267855 h 979055"/>
                <a:gd name="connsiteX67" fmla="*/ 4304146 w 5256231"/>
                <a:gd name="connsiteY67" fmla="*/ 286327 h 979055"/>
                <a:gd name="connsiteX68" fmla="*/ 4396510 w 5256231"/>
                <a:gd name="connsiteY68" fmla="*/ 314036 h 979055"/>
                <a:gd name="connsiteX69" fmla="*/ 4424219 w 5256231"/>
                <a:gd name="connsiteY69" fmla="*/ 304800 h 979055"/>
                <a:gd name="connsiteX70" fmla="*/ 4433455 w 5256231"/>
                <a:gd name="connsiteY70" fmla="*/ 332509 h 979055"/>
                <a:gd name="connsiteX71" fmla="*/ 4627419 w 5256231"/>
                <a:gd name="connsiteY71" fmla="*/ 304800 h 979055"/>
                <a:gd name="connsiteX72" fmla="*/ 4812146 w 5256231"/>
                <a:gd name="connsiteY72" fmla="*/ 240145 h 979055"/>
                <a:gd name="connsiteX73" fmla="*/ 4895273 w 5256231"/>
                <a:gd name="connsiteY73" fmla="*/ 212436 h 979055"/>
                <a:gd name="connsiteX74" fmla="*/ 4950691 w 5256231"/>
                <a:gd name="connsiteY74" fmla="*/ 166255 h 979055"/>
                <a:gd name="connsiteX75" fmla="*/ 5006110 w 5256231"/>
                <a:gd name="connsiteY75" fmla="*/ 129309 h 979055"/>
                <a:gd name="connsiteX76" fmla="*/ 5080000 w 5256231"/>
                <a:gd name="connsiteY76" fmla="*/ 92364 h 979055"/>
                <a:gd name="connsiteX77" fmla="*/ 5163128 w 5256231"/>
                <a:gd name="connsiteY77" fmla="*/ 73891 h 979055"/>
                <a:gd name="connsiteX78" fmla="*/ 5226916 w 5256231"/>
                <a:gd name="connsiteY78" fmla="*/ 48851 h 979055"/>
                <a:gd name="connsiteX79" fmla="*/ 5247193 w 5256231"/>
                <a:gd name="connsiteY79" fmla="*/ 187397 h 979055"/>
                <a:gd name="connsiteX80" fmla="*/ 5249863 w 5256231"/>
                <a:gd name="connsiteY80" fmla="*/ 768711 h 979055"/>
                <a:gd name="connsiteX81" fmla="*/ 5252822 w 5256231"/>
                <a:gd name="connsiteY81" fmla="*/ 970107 h 979055"/>
                <a:gd name="connsiteX82" fmla="*/ 5255491 w 5256231"/>
                <a:gd name="connsiteY82" fmla="*/ 979055 h 979055"/>
                <a:gd name="connsiteX83" fmla="*/ 0 w 5256231"/>
                <a:gd name="connsiteY83" fmla="*/ 979055 h 979055"/>
                <a:gd name="connsiteX0" fmla="*/ 0 w 5270074"/>
                <a:gd name="connsiteY0" fmla="*/ 979055 h 979055"/>
                <a:gd name="connsiteX1" fmla="*/ 0 w 5270074"/>
                <a:gd name="connsiteY1" fmla="*/ 979055 h 979055"/>
                <a:gd name="connsiteX2" fmla="*/ 0 w 5270074"/>
                <a:gd name="connsiteY2" fmla="*/ 360218 h 979055"/>
                <a:gd name="connsiteX3" fmla="*/ 27710 w 5270074"/>
                <a:gd name="connsiteY3" fmla="*/ 360218 h 979055"/>
                <a:gd name="connsiteX4" fmla="*/ 110837 w 5270074"/>
                <a:gd name="connsiteY4" fmla="*/ 350982 h 979055"/>
                <a:gd name="connsiteX5" fmla="*/ 166255 w 5270074"/>
                <a:gd name="connsiteY5" fmla="*/ 332509 h 979055"/>
                <a:gd name="connsiteX6" fmla="*/ 230910 w 5270074"/>
                <a:gd name="connsiteY6" fmla="*/ 323273 h 979055"/>
                <a:gd name="connsiteX7" fmla="*/ 406400 w 5270074"/>
                <a:gd name="connsiteY7" fmla="*/ 295564 h 979055"/>
                <a:gd name="connsiteX8" fmla="*/ 461819 w 5270074"/>
                <a:gd name="connsiteY8" fmla="*/ 277091 h 979055"/>
                <a:gd name="connsiteX9" fmla="*/ 535710 w 5270074"/>
                <a:gd name="connsiteY9" fmla="*/ 258618 h 979055"/>
                <a:gd name="connsiteX10" fmla="*/ 563419 w 5270074"/>
                <a:gd name="connsiteY10" fmla="*/ 249382 h 979055"/>
                <a:gd name="connsiteX11" fmla="*/ 646546 w 5270074"/>
                <a:gd name="connsiteY11" fmla="*/ 230909 h 979055"/>
                <a:gd name="connsiteX12" fmla="*/ 674255 w 5270074"/>
                <a:gd name="connsiteY12" fmla="*/ 221673 h 979055"/>
                <a:gd name="connsiteX13" fmla="*/ 748146 w 5270074"/>
                <a:gd name="connsiteY13" fmla="*/ 203200 h 979055"/>
                <a:gd name="connsiteX14" fmla="*/ 775855 w 5270074"/>
                <a:gd name="connsiteY14" fmla="*/ 184727 h 979055"/>
                <a:gd name="connsiteX15" fmla="*/ 822037 w 5270074"/>
                <a:gd name="connsiteY15" fmla="*/ 175491 h 979055"/>
                <a:gd name="connsiteX16" fmla="*/ 849746 w 5270074"/>
                <a:gd name="connsiteY16" fmla="*/ 166255 h 979055"/>
                <a:gd name="connsiteX17" fmla="*/ 905164 w 5270074"/>
                <a:gd name="connsiteY17" fmla="*/ 138545 h 979055"/>
                <a:gd name="connsiteX18" fmla="*/ 932873 w 5270074"/>
                <a:gd name="connsiteY18" fmla="*/ 120073 h 979055"/>
                <a:gd name="connsiteX19" fmla="*/ 969819 w 5270074"/>
                <a:gd name="connsiteY19" fmla="*/ 110836 h 979055"/>
                <a:gd name="connsiteX20" fmla="*/ 1025237 w 5270074"/>
                <a:gd name="connsiteY20" fmla="*/ 92364 h 979055"/>
                <a:gd name="connsiteX21" fmla="*/ 1052946 w 5270074"/>
                <a:gd name="connsiteY21" fmla="*/ 73891 h 979055"/>
                <a:gd name="connsiteX22" fmla="*/ 1145310 w 5270074"/>
                <a:gd name="connsiteY22" fmla="*/ 46182 h 979055"/>
                <a:gd name="connsiteX23" fmla="*/ 1209964 w 5270074"/>
                <a:gd name="connsiteY23" fmla="*/ 36945 h 979055"/>
                <a:gd name="connsiteX24" fmla="*/ 1754910 w 5270074"/>
                <a:gd name="connsiteY24" fmla="*/ 46182 h 979055"/>
                <a:gd name="connsiteX25" fmla="*/ 1884219 w 5270074"/>
                <a:gd name="connsiteY25" fmla="*/ 64655 h 979055"/>
                <a:gd name="connsiteX26" fmla="*/ 1976582 w 5270074"/>
                <a:gd name="connsiteY26" fmla="*/ 101600 h 979055"/>
                <a:gd name="connsiteX27" fmla="*/ 2050473 w 5270074"/>
                <a:gd name="connsiteY27" fmla="*/ 138545 h 979055"/>
                <a:gd name="connsiteX28" fmla="*/ 2179782 w 5270074"/>
                <a:gd name="connsiteY28" fmla="*/ 212436 h 979055"/>
                <a:gd name="connsiteX29" fmla="*/ 2207491 w 5270074"/>
                <a:gd name="connsiteY29" fmla="*/ 230909 h 979055"/>
                <a:gd name="connsiteX30" fmla="*/ 2235200 w 5270074"/>
                <a:gd name="connsiteY30" fmla="*/ 249382 h 979055"/>
                <a:gd name="connsiteX31" fmla="*/ 2318328 w 5270074"/>
                <a:gd name="connsiteY31" fmla="*/ 277091 h 979055"/>
                <a:gd name="connsiteX32" fmla="*/ 2346037 w 5270074"/>
                <a:gd name="connsiteY32" fmla="*/ 286327 h 979055"/>
                <a:gd name="connsiteX33" fmla="*/ 2410691 w 5270074"/>
                <a:gd name="connsiteY33" fmla="*/ 295564 h 979055"/>
                <a:gd name="connsiteX34" fmla="*/ 2770910 w 5270074"/>
                <a:gd name="connsiteY34" fmla="*/ 304800 h 979055"/>
                <a:gd name="connsiteX35" fmla="*/ 2854037 w 5270074"/>
                <a:gd name="connsiteY35" fmla="*/ 286327 h 979055"/>
                <a:gd name="connsiteX36" fmla="*/ 2900219 w 5270074"/>
                <a:gd name="connsiteY36" fmla="*/ 277091 h 979055"/>
                <a:gd name="connsiteX37" fmla="*/ 2937164 w 5270074"/>
                <a:gd name="connsiteY37" fmla="*/ 267855 h 979055"/>
                <a:gd name="connsiteX38" fmla="*/ 3048000 w 5270074"/>
                <a:gd name="connsiteY38" fmla="*/ 249382 h 979055"/>
                <a:gd name="connsiteX39" fmla="*/ 3112655 w 5270074"/>
                <a:gd name="connsiteY39" fmla="*/ 221673 h 979055"/>
                <a:gd name="connsiteX40" fmla="*/ 3149600 w 5270074"/>
                <a:gd name="connsiteY40" fmla="*/ 212436 h 979055"/>
                <a:gd name="connsiteX41" fmla="*/ 3214255 w 5270074"/>
                <a:gd name="connsiteY41" fmla="*/ 184727 h 979055"/>
                <a:gd name="connsiteX42" fmla="*/ 3269673 w 5270074"/>
                <a:gd name="connsiteY42" fmla="*/ 166255 h 979055"/>
                <a:gd name="connsiteX43" fmla="*/ 3343564 w 5270074"/>
                <a:gd name="connsiteY43" fmla="*/ 147782 h 979055"/>
                <a:gd name="connsiteX44" fmla="*/ 3389746 w 5270074"/>
                <a:gd name="connsiteY44" fmla="*/ 129309 h 979055"/>
                <a:gd name="connsiteX45" fmla="*/ 3417455 w 5270074"/>
                <a:gd name="connsiteY45" fmla="*/ 120073 h 979055"/>
                <a:gd name="connsiteX46" fmla="*/ 3491346 w 5270074"/>
                <a:gd name="connsiteY46" fmla="*/ 101600 h 979055"/>
                <a:gd name="connsiteX47" fmla="*/ 3519055 w 5270074"/>
                <a:gd name="connsiteY47" fmla="*/ 83127 h 979055"/>
                <a:gd name="connsiteX48" fmla="*/ 3556000 w 5270074"/>
                <a:gd name="connsiteY48" fmla="*/ 73891 h 979055"/>
                <a:gd name="connsiteX49" fmla="*/ 3583710 w 5270074"/>
                <a:gd name="connsiteY49" fmla="*/ 64655 h 979055"/>
                <a:gd name="connsiteX50" fmla="*/ 3620655 w 5270074"/>
                <a:gd name="connsiteY50" fmla="*/ 55418 h 979055"/>
                <a:gd name="connsiteX51" fmla="*/ 3648364 w 5270074"/>
                <a:gd name="connsiteY51" fmla="*/ 46182 h 979055"/>
                <a:gd name="connsiteX52" fmla="*/ 3694546 w 5270074"/>
                <a:gd name="connsiteY52" fmla="*/ 36945 h 979055"/>
                <a:gd name="connsiteX53" fmla="*/ 3749964 w 5270074"/>
                <a:gd name="connsiteY53" fmla="*/ 18473 h 979055"/>
                <a:gd name="connsiteX54" fmla="*/ 3777673 w 5270074"/>
                <a:gd name="connsiteY54" fmla="*/ 9236 h 979055"/>
                <a:gd name="connsiteX55" fmla="*/ 3860800 w 5270074"/>
                <a:gd name="connsiteY55" fmla="*/ 0 h 979055"/>
                <a:gd name="connsiteX56" fmla="*/ 3934691 w 5270074"/>
                <a:gd name="connsiteY56" fmla="*/ 9236 h 979055"/>
                <a:gd name="connsiteX57" fmla="*/ 3971637 w 5270074"/>
                <a:gd name="connsiteY57" fmla="*/ 18473 h 979055"/>
                <a:gd name="connsiteX58" fmla="*/ 3999346 w 5270074"/>
                <a:gd name="connsiteY58" fmla="*/ 55418 h 979055"/>
                <a:gd name="connsiteX59" fmla="*/ 4027055 w 5270074"/>
                <a:gd name="connsiteY59" fmla="*/ 73891 h 979055"/>
                <a:gd name="connsiteX60" fmla="*/ 4082473 w 5270074"/>
                <a:gd name="connsiteY60" fmla="*/ 110836 h 979055"/>
                <a:gd name="connsiteX61" fmla="*/ 4137891 w 5270074"/>
                <a:gd name="connsiteY61" fmla="*/ 157018 h 979055"/>
                <a:gd name="connsiteX62" fmla="*/ 4184073 w 5270074"/>
                <a:gd name="connsiteY62" fmla="*/ 203200 h 979055"/>
                <a:gd name="connsiteX63" fmla="*/ 4193310 w 5270074"/>
                <a:gd name="connsiteY63" fmla="*/ 230909 h 979055"/>
                <a:gd name="connsiteX64" fmla="*/ 4221019 w 5270074"/>
                <a:gd name="connsiteY64" fmla="*/ 240145 h 979055"/>
                <a:gd name="connsiteX65" fmla="*/ 4248728 w 5270074"/>
                <a:gd name="connsiteY65" fmla="*/ 258618 h 979055"/>
                <a:gd name="connsiteX66" fmla="*/ 4276437 w 5270074"/>
                <a:gd name="connsiteY66" fmla="*/ 267855 h 979055"/>
                <a:gd name="connsiteX67" fmla="*/ 4304146 w 5270074"/>
                <a:gd name="connsiteY67" fmla="*/ 286327 h 979055"/>
                <a:gd name="connsiteX68" fmla="*/ 4396510 w 5270074"/>
                <a:gd name="connsiteY68" fmla="*/ 314036 h 979055"/>
                <a:gd name="connsiteX69" fmla="*/ 4424219 w 5270074"/>
                <a:gd name="connsiteY69" fmla="*/ 304800 h 979055"/>
                <a:gd name="connsiteX70" fmla="*/ 4433455 w 5270074"/>
                <a:gd name="connsiteY70" fmla="*/ 332509 h 979055"/>
                <a:gd name="connsiteX71" fmla="*/ 4627419 w 5270074"/>
                <a:gd name="connsiteY71" fmla="*/ 304800 h 979055"/>
                <a:gd name="connsiteX72" fmla="*/ 4812146 w 5270074"/>
                <a:gd name="connsiteY72" fmla="*/ 240145 h 979055"/>
                <a:gd name="connsiteX73" fmla="*/ 4895273 w 5270074"/>
                <a:gd name="connsiteY73" fmla="*/ 212436 h 979055"/>
                <a:gd name="connsiteX74" fmla="*/ 4950691 w 5270074"/>
                <a:gd name="connsiteY74" fmla="*/ 166255 h 979055"/>
                <a:gd name="connsiteX75" fmla="*/ 5006110 w 5270074"/>
                <a:gd name="connsiteY75" fmla="*/ 129309 h 979055"/>
                <a:gd name="connsiteX76" fmla="*/ 5080000 w 5270074"/>
                <a:gd name="connsiteY76" fmla="*/ 92364 h 979055"/>
                <a:gd name="connsiteX77" fmla="*/ 5163128 w 5270074"/>
                <a:gd name="connsiteY77" fmla="*/ 73891 h 979055"/>
                <a:gd name="connsiteX78" fmla="*/ 5226916 w 5270074"/>
                <a:gd name="connsiteY78" fmla="*/ 48851 h 979055"/>
                <a:gd name="connsiteX79" fmla="*/ 5247193 w 5270074"/>
                <a:gd name="connsiteY79" fmla="*/ 187397 h 979055"/>
                <a:gd name="connsiteX80" fmla="*/ 5249863 w 5270074"/>
                <a:gd name="connsiteY80" fmla="*/ 768711 h 979055"/>
                <a:gd name="connsiteX81" fmla="*/ 5252822 w 5270074"/>
                <a:gd name="connsiteY81" fmla="*/ 970107 h 979055"/>
                <a:gd name="connsiteX82" fmla="*/ 5269778 w 5270074"/>
                <a:gd name="connsiteY82" fmla="*/ 969530 h 979055"/>
                <a:gd name="connsiteX83" fmla="*/ 0 w 5270074"/>
                <a:gd name="connsiteY83" fmla="*/ 979055 h 979055"/>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10691 w 5270074"/>
                <a:gd name="connsiteY33" fmla="*/ 295564 h 994569"/>
                <a:gd name="connsiteX34" fmla="*/ 2770910 w 5270074"/>
                <a:gd name="connsiteY34" fmla="*/ 304800 h 994569"/>
                <a:gd name="connsiteX35" fmla="*/ 2854037 w 5270074"/>
                <a:gd name="connsiteY35" fmla="*/ 286327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0 w 5270074"/>
                <a:gd name="connsiteY84"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10691 w 5270074"/>
                <a:gd name="connsiteY33" fmla="*/ 295564 h 994569"/>
                <a:gd name="connsiteX34" fmla="*/ 2770910 w 5270074"/>
                <a:gd name="connsiteY34" fmla="*/ 304800 h 994569"/>
                <a:gd name="connsiteX35" fmla="*/ 2854037 w 5270074"/>
                <a:gd name="connsiteY35" fmla="*/ 286327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70910 w 5270074"/>
                <a:gd name="connsiteY34" fmla="*/ 304800 h 994569"/>
                <a:gd name="connsiteX35" fmla="*/ 2854037 w 5270074"/>
                <a:gd name="connsiteY35" fmla="*/ 286327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854037 w 5270074"/>
                <a:gd name="connsiteY35" fmla="*/ 286327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2900219 w 5270074"/>
                <a:gd name="connsiteY36" fmla="*/ 277091 h 994569"/>
                <a:gd name="connsiteX37" fmla="*/ 2937164 w 5270074"/>
                <a:gd name="connsiteY37" fmla="*/ 26785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2900219 w 5270074"/>
                <a:gd name="connsiteY36" fmla="*/ 277091 h 994569"/>
                <a:gd name="connsiteX37" fmla="*/ 3054639 w 5270074"/>
                <a:gd name="connsiteY37" fmla="*/ 296675 h 994569"/>
                <a:gd name="connsiteX38" fmla="*/ 3048000 w 5270074"/>
                <a:gd name="connsiteY38" fmla="*/ 249382 h 994569"/>
                <a:gd name="connsiteX39" fmla="*/ 3112655 w 5270074"/>
                <a:gd name="connsiteY39" fmla="*/ 221673 h 994569"/>
                <a:gd name="connsiteX40" fmla="*/ 3149600 w 5270074"/>
                <a:gd name="connsiteY40" fmla="*/ 212436 h 994569"/>
                <a:gd name="connsiteX41" fmla="*/ 3214255 w 5270074"/>
                <a:gd name="connsiteY41" fmla="*/ 184727 h 994569"/>
                <a:gd name="connsiteX42" fmla="*/ 3269673 w 5270074"/>
                <a:gd name="connsiteY42" fmla="*/ 166255 h 994569"/>
                <a:gd name="connsiteX43" fmla="*/ 3343564 w 5270074"/>
                <a:gd name="connsiteY43" fmla="*/ 147782 h 994569"/>
                <a:gd name="connsiteX44" fmla="*/ 3389746 w 5270074"/>
                <a:gd name="connsiteY44" fmla="*/ 129309 h 994569"/>
                <a:gd name="connsiteX45" fmla="*/ 3417455 w 5270074"/>
                <a:gd name="connsiteY45" fmla="*/ 120073 h 994569"/>
                <a:gd name="connsiteX46" fmla="*/ 3491346 w 5270074"/>
                <a:gd name="connsiteY46" fmla="*/ 101600 h 994569"/>
                <a:gd name="connsiteX47" fmla="*/ 3519055 w 5270074"/>
                <a:gd name="connsiteY47" fmla="*/ 83127 h 994569"/>
                <a:gd name="connsiteX48" fmla="*/ 3556000 w 5270074"/>
                <a:gd name="connsiteY48" fmla="*/ 73891 h 994569"/>
                <a:gd name="connsiteX49" fmla="*/ 3583710 w 5270074"/>
                <a:gd name="connsiteY49" fmla="*/ 64655 h 994569"/>
                <a:gd name="connsiteX50" fmla="*/ 3620655 w 5270074"/>
                <a:gd name="connsiteY50" fmla="*/ 55418 h 994569"/>
                <a:gd name="connsiteX51" fmla="*/ 3648364 w 5270074"/>
                <a:gd name="connsiteY51" fmla="*/ 46182 h 994569"/>
                <a:gd name="connsiteX52" fmla="*/ 3694546 w 5270074"/>
                <a:gd name="connsiteY52" fmla="*/ 36945 h 994569"/>
                <a:gd name="connsiteX53" fmla="*/ 3749964 w 5270074"/>
                <a:gd name="connsiteY53" fmla="*/ 18473 h 994569"/>
                <a:gd name="connsiteX54" fmla="*/ 3777673 w 5270074"/>
                <a:gd name="connsiteY54" fmla="*/ 9236 h 994569"/>
                <a:gd name="connsiteX55" fmla="*/ 3860800 w 5270074"/>
                <a:gd name="connsiteY55" fmla="*/ 0 h 994569"/>
                <a:gd name="connsiteX56" fmla="*/ 3934691 w 5270074"/>
                <a:gd name="connsiteY56" fmla="*/ 9236 h 994569"/>
                <a:gd name="connsiteX57" fmla="*/ 3971637 w 5270074"/>
                <a:gd name="connsiteY57" fmla="*/ 18473 h 994569"/>
                <a:gd name="connsiteX58" fmla="*/ 3999346 w 5270074"/>
                <a:gd name="connsiteY58" fmla="*/ 55418 h 994569"/>
                <a:gd name="connsiteX59" fmla="*/ 4027055 w 5270074"/>
                <a:gd name="connsiteY59" fmla="*/ 73891 h 994569"/>
                <a:gd name="connsiteX60" fmla="*/ 4082473 w 5270074"/>
                <a:gd name="connsiteY60" fmla="*/ 110836 h 994569"/>
                <a:gd name="connsiteX61" fmla="*/ 4137891 w 5270074"/>
                <a:gd name="connsiteY61" fmla="*/ 157018 h 994569"/>
                <a:gd name="connsiteX62" fmla="*/ 4184073 w 5270074"/>
                <a:gd name="connsiteY62" fmla="*/ 203200 h 994569"/>
                <a:gd name="connsiteX63" fmla="*/ 4193310 w 5270074"/>
                <a:gd name="connsiteY63" fmla="*/ 230909 h 994569"/>
                <a:gd name="connsiteX64" fmla="*/ 4221019 w 5270074"/>
                <a:gd name="connsiteY64" fmla="*/ 240145 h 994569"/>
                <a:gd name="connsiteX65" fmla="*/ 4248728 w 5270074"/>
                <a:gd name="connsiteY65" fmla="*/ 258618 h 994569"/>
                <a:gd name="connsiteX66" fmla="*/ 4276437 w 5270074"/>
                <a:gd name="connsiteY66" fmla="*/ 267855 h 994569"/>
                <a:gd name="connsiteX67" fmla="*/ 4304146 w 5270074"/>
                <a:gd name="connsiteY67" fmla="*/ 286327 h 994569"/>
                <a:gd name="connsiteX68" fmla="*/ 4396510 w 5270074"/>
                <a:gd name="connsiteY68" fmla="*/ 314036 h 994569"/>
                <a:gd name="connsiteX69" fmla="*/ 4424219 w 5270074"/>
                <a:gd name="connsiteY69" fmla="*/ 304800 h 994569"/>
                <a:gd name="connsiteX70" fmla="*/ 4433455 w 5270074"/>
                <a:gd name="connsiteY70" fmla="*/ 332509 h 994569"/>
                <a:gd name="connsiteX71" fmla="*/ 4627419 w 5270074"/>
                <a:gd name="connsiteY71" fmla="*/ 304800 h 994569"/>
                <a:gd name="connsiteX72" fmla="*/ 4812146 w 5270074"/>
                <a:gd name="connsiteY72" fmla="*/ 240145 h 994569"/>
                <a:gd name="connsiteX73" fmla="*/ 4895273 w 5270074"/>
                <a:gd name="connsiteY73" fmla="*/ 212436 h 994569"/>
                <a:gd name="connsiteX74" fmla="*/ 4950691 w 5270074"/>
                <a:gd name="connsiteY74" fmla="*/ 166255 h 994569"/>
                <a:gd name="connsiteX75" fmla="*/ 5006110 w 5270074"/>
                <a:gd name="connsiteY75" fmla="*/ 129309 h 994569"/>
                <a:gd name="connsiteX76" fmla="*/ 5080000 w 5270074"/>
                <a:gd name="connsiteY76" fmla="*/ 92364 h 994569"/>
                <a:gd name="connsiteX77" fmla="*/ 5163128 w 5270074"/>
                <a:gd name="connsiteY77" fmla="*/ 73891 h 994569"/>
                <a:gd name="connsiteX78" fmla="*/ 5226916 w 5270074"/>
                <a:gd name="connsiteY78" fmla="*/ 48851 h 994569"/>
                <a:gd name="connsiteX79" fmla="*/ 5247193 w 5270074"/>
                <a:gd name="connsiteY79" fmla="*/ 187397 h 994569"/>
                <a:gd name="connsiteX80" fmla="*/ 5249863 w 5270074"/>
                <a:gd name="connsiteY80" fmla="*/ 768711 h 994569"/>
                <a:gd name="connsiteX81" fmla="*/ 5252822 w 5270074"/>
                <a:gd name="connsiteY81" fmla="*/ 970107 h 994569"/>
                <a:gd name="connsiteX82" fmla="*/ 5269778 w 5270074"/>
                <a:gd name="connsiteY82" fmla="*/ 969530 h 994569"/>
                <a:gd name="connsiteX83" fmla="*/ 3747657 w 5270074"/>
                <a:gd name="connsiteY83" fmla="*/ 994569 h 994569"/>
                <a:gd name="connsiteX84" fmla="*/ 2976132 w 5270074"/>
                <a:gd name="connsiteY84" fmla="*/ 994569 h 994569"/>
                <a:gd name="connsiteX85" fmla="*/ 0 w 5270074"/>
                <a:gd name="connsiteY85"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3054639 w 5270074"/>
                <a:gd name="connsiteY36" fmla="*/ 296675 h 994569"/>
                <a:gd name="connsiteX37" fmla="*/ 3048000 w 5270074"/>
                <a:gd name="connsiteY37" fmla="*/ 249382 h 994569"/>
                <a:gd name="connsiteX38" fmla="*/ 3112655 w 5270074"/>
                <a:gd name="connsiteY38" fmla="*/ 221673 h 994569"/>
                <a:gd name="connsiteX39" fmla="*/ 3149600 w 5270074"/>
                <a:gd name="connsiteY39" fmla="*/ 212436 h 994569"/>
                <a:gd name="connsiteX40" fmla="*/ 3214255 w 5270074"/>
                <a:gd name="connsiteY40" fmla="*/ 184727 h 994569"/>
                <a:gd name="connsiteX41" fmla="*/ 3269673 w 5270074"/>
                <a:gd name="connsiteY41" fmla="*/ 166255 h 994569"/>
                <a:gd name="connsiteX42" fmla="*/ 3343564 w 5270074"/>
                <a:gd name="connsiteY42" fmla="*/ 147782 h 994569"/>
                <a:gd name="connsiteX43" fmla="*/ 3389746 w 5270074"/>
                <a:gd name="connsiteY43" fmla="*/ 129309 h 994569"/>
                <a:gd name="connsiteX44" fmla="*/ 3417455 w 5270074"/>
                <a:gd name="connsiteY44" fmla="*/ 120073 h 994569"/>
                <a:gd name="connsiteX45" fmla="*/ 3491346 w 5270074"/>
                <a:gd name="connsiteY45" fmla="*/ 101600 h 994569"/>
                <a:gd name="connsiteX46" fmla="*/ 3519055 w 5270074"/>
                <a:gd name="connsiteY46" fmla="*/ 83127 h 994569"/>
                <a:gd name="connsiteX47" fmla="*/ 3556000 w 5270074"/>
                <a:gd name="connsiteY47" fmla="*/ 73891 h 994569"/>
                <a:gd name="connsiteX48" fmla="*/ 3583710 w 5270074"/>
                <a:gd name="connsiteY48" fmla="*/ 64655 h 994569"/>
                <a:gd name="connsiteX49" fmla="*/ 3620655 w 5270074"/>
                <a:gd name="connsiteY49" fmla="*/ 55418 h 994569"/>
                <a:gd name="connsiteX50" fmla="*/ 3648364 w 5270074"/>
                <a:gd name="connsiteY50" fmla="*/ 46182 h 994569"/>
                <a:gd name="connsiteX51" fmla="*/ 3694546 w 5270074"/>
                <a:gd name="connsiteY51" fmla="*/ 36945 h 994569"/>
                <a:gd name="connsiteX52" fmla="*/ 3749964 w 5270074"/>
                <a:gd name="connsiteY52" fmla="*/ 18473 h 994569"/>
                <a:gd name="connsiteX53" fmla="*/ 3777673 w 5270074"/>
                <a:gd name="connsiteY53" fmla="*/ 9236 h 994569"/>
                <a:gd name="connsiteX54" fmla="*/ 3860800 w 5270074"/>
                <a:gd name="connsiteY54" fmla="*/ 0 h 994569"/>
                <a:gd name="connsiteX55" fmla="*/ 3934691 w 5270074"/>
                <a:gd name="connsiteY55" fmla="*/ 9236 h 994569"/>
                <a:gd name="connsiteX56" fmla="*/ 3971637 w 5270074"/>
                <a:gd name="connsiteY56" fmla="*/ 18473 h 994569"/>
                <a:gd name="connsiteX57" fmla="*/ 3999346 w 5270074"/>
                <a:gd name="connsiteY57" fmla="*/ 55418 h 994569"/>
                <a:gd name="connsiteX58" fmla="*/ 4027055 w 5270074"/>
                <a:gd name="connsiteY58" fmla="*/ 73891 h 994569"/>
                <a:gd name="connsiteX59" fmla="*/ 4082473 w 5270074"/>
                <a:gd name="connsiteY59" fmla="*/ 110836 h 994569"/>
                <a:gd name="connsiteX60" fmla="*/ 4137891 w 5270074"/>
                <a:gd name="connsiteY60" fmla="*/ 157018 h 994569"/>
                <a:gd name="connsiteX61" fmla="*/ 4184073 w 5270074"/>
                <a:gd name="connsiteY61" fmla="*/ 203200 h 994569"/>
                <a:gd name="connsiteX62" fmla="*/ 4193310 w 5270074"/>
                <a:gd name="connsiteY62" fmla="*/ 230909 h 994569"/>
                <a:gd name="connsiteX63" fmla="*/ 4221019 w 5270074"/>
                <a:gd name="connsiteY63" fmla="*/ 240145 h 994569"/>
                <a:gd name="connsiteX64" fmla="*/ 4248728 w 5270074"/>
                <a:gd name="connsiteY64" fmla="*/ 258618 h 994569"/>
                <a:gd name="connsiteX65" fmla="*/ 4276437 w 5270074"/>
                <a:gd name="connsiteY65" fmla="*/ 267855 h 994569"/>
                <a:gd name="connsiteX66" fmla="*/ 4304146 w 5270074"/>
                <a:gd name="connsiteY66" fmla="*/ 286327 h 994569"/>
                <a:gd name="connsiteX67" fmla="*/ 4396510 w 5270074"/>
                <a:gd name="connsiteY67" fmla="*/ 314036 h 994569"/>
                <a:gd name="connsiteX68" fmla="*/ 4424219 w 5270074"/>
                <a:gd name="connsiteY68" fmla="*/ 304800 h 994569"/>
                <a:gd name="connsiteX69" fmla="*/ 4433455 w 5270074"/>
                <a:gd name="connsiteY69" fmla="*/ 332509 h 994569"/>
                <a:gd name="connsiteX70" fmla="*/ 4627419 w 5270074"/>
                <a:gd name="connsiteY70" fmla="*/ 304800 h 994569"/>
                <a:gd name="connsiteX71" fmla="*/ 4812146 w 5270074"/>
                <a:gd name="connsiteY71" fmla="*/ 240145 h 994569"/>
                <a:gd name="connsiteX72" fmla="*/ 4895273 w 5270074"/>
                <a:gd name="connsiteY72" fmla="*/ 212436 h 994569"/>
                <a:gd name="connsiteX73" fmla="*/ 4950691 w 5270074"/>
                <a:gd name="connsiteY73" fmla="*/ 166255 h 994569"/>
                <a:gd name="connsiteX74" fmla="*/ 5006110 w 5270074"/>
                <a:gd name="connsiteY74" fmla="*/ 129309 h 994569"/>
                <a:gd name="connsiteX75" fmla="*/ 5080000 w 5270074"/>
                <a:gd name="connsiteY75" fmla="*/ 92364 h 994569"/>
                <a:gd name="connsiteX76" fmla="*/ 5163128 w 5270074"/>
                <a:gd name="connsiteY76" fmla="*/ 73891 h 994569"/>
                <a:gd name="connsiteX77" fmla="*/ 5226916 w 5270074"/>
                <a:gd name="connsiteY77" fmla="*/ 48851 h 994569"/>
                <a:gd name="connsiteX78" fmla="*/ 5247193 w 5270074"/>
                <a:gd name="connsiteY78" fmla="*/ 187397 h 994569"/>
                <a:gd name="connsiteX79" fmla="*/ 5249863 w 5270074"/>
                <a:gd name="connsiteY79" fmla="*/ 768711 h 994569"/>
                <a:gd name="connsiteX80" fmla="*/ 5252822 w 5270074"/>
                <a:gd name="connsiteY80" fmla="*/ 970107 h 994569"/>
                <a:gd name="connsiteX81" fmla="*/ 5269778 w 5270074"/>
                <a:gd name="connsiteY81" fmla="*/ 969530 h 994569"/>
                <a:gd name="connsiteX82" fmla="*/ 3747657 w 5270074"/>
                <a:gd name="connsiteY82" fmla="*/ 994569 h 994569"/>
                <a:gd name="connsiteX83" fmla="*/ 2976132 w 5270074"/>
                <a:gd name="connsiteY83" fmla="*/ 994569 h 994569"/>
                <a:gd name="connsiteX84" fmla="*/ 0 w 5270074"/>
                <a:gd name="connsiteY84"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3054639 w 5270074"/>
                <a:gd name="connsiteY36" fmla="*/ 296675 h 994569"/>
                <a:gd name="connsiteX37" fmla="*/ 3112655 w 5270074"/>
                <a:gd name="connsiteY37" fmla="*/ 221673 h 994569"/>
                <a:gd name="connsiteX38" fmla="*/ 3149600 w 5270074"/>
                <a:gd name="connsiteY38" fmla="*/ 212436 h 994569"/>
                <a:gd name="connsiteX39" fmla="*/ 3214255 w 5270074"/>
                <a:gd name="connsiteY39" fmla="*/ 184727 h 994569"/>
                <a:gd name="connsiteX40" fmla="*/ 3269673 w 5270074"/>
                <a:gd name="connsiteY40" fmla="*/ 166255 h 994569"/>
                <a:gd name="connsiteX41" fmla="*/ 3343564 w 5270074"/>
                <a:gd name="connsiteY41" fmla="*/ 147782 h 994569"/>
                <a:gd name="connsiteX42" fmla="*/ 3389746 w 5270074"/>
                <a:gd name="connsiteY42" fmla="*/ 129309 h 994569"/>
                <a:gd name="connsiteX43" fmla="*/ 3417455 w 5270074"/>
                <a:gd name="connsiteY43" fmla="*/ 120073 h 994569"/>
                <a:gd name="connsiteX44" fmla="*/ 3491346 w 5270074"/>
                <a:gd name="connsiteY44" fmla="*/ 101600 h 994569"/>
                <a:gd name="connsiteX45" fmla="*/ 3519055 w 5270074"/>
                <a:gd name="connsiteY45" fmla="*/ 83127 h 994569"/>
                <a:gd name="connsiteX46" fmla="*/ 3556000 w 5270074"/>
                <a:gd name="connsiteY46" fmla="*/ 73891 h 994569"/>
                <a:gd name="connsiteX47" fmla="*/ 3583710 w 5270074"/>
                <a:gd name="connsiteY47" fmla="*/ 64655 h 994569"/>
                <a:gd name="connsiteX48" fmla="*/ 3620655 w 5270074"/>
                <a:gd name="connsiteY48" fmla="*/ 55418 h 994569"/>
                <a:gd name="connsiteX49" fmla="*/ 3648364 w 5270074"/>
                <a:gd name="connsiteY49" fmla="*/ 46182 h 994569"/>
                <a:gd name="connsiteX50" fmla="*/ 3694546 w 5270074"/>
                <a:gd name="connsiteY50" fmla="*/ 36945 h 994569"/>
                <a:gd name="connsiteX51" fmla="*/ 3749964 w 5270074"/>
                <a:gd name="connsiteY51" fmla="*/ 18473 h 994569"/>
                <a:gd name="connsiteX52" fmla="*/ 3777673 w 5270074"/>
                <a:gd name="connsiteY52" fmla="*/ 9236 h 994569"/>
                <a:gd name="connsiteX53" fmla="*/ 3860800 w 5270074"/>
                <a:gd name="connsiteY53" fmla="*/ 0 h 994569"/>
                <a:gd name="connsiteX54" fmla="*/ 3934691 w 5270074"/>
                <a:gd name="connsiteY54" fmla="*/ 9236 h 994569"/>
                <a:gd name="connsiteX55" fmla="*/ 3971637 w 5270074"/>
                <a:gd name="connsiteY55" fmla="*/ 18473 h 994569"/>
                <a:gd name="connsiteX56" fmla="*/ 3999346 w 5270074"/>
                <a:gd name="connsiteY56" fmla="*/ 55418 h 994569"/>
                <a:gd name="connsiteX57" fmla="*/ 4027055 w 5270074"/>
                <a:gd name="connsiteY57" fmla="*/ 73891 h 994569"/>
                <a:gd name="connsiteX58" fmla="*/ 4082473 w 5270074"/>
                <a:gd name="connsiteY58" fmla="*/ 110836 h 994569"/>
                <a:gd name="connsiteX59" fmla="*/ 4137891 w 5270074"/>
                <a:gd name="connsiteY59" fmla="*/ 157018 h 994569"/>
                <a:gd name="connsiteX60" fmla="*/ 4184073 w 5270074"/>
                <a:gd name="connsiteY60" fmla="*/ 203200 h 994569"/>
                <a:gd name="connsiteX61" fmla="*/ 4193310 w 5270074"/>
                <a:gd name="connsiteY61" fmla="*/ 230909 h 994569"/>
                <a:gd name="connsiteX62" fmla="*/ 4221019 w 5270074"/>
                <a:gd name="connsiteY62" fmla="*/ 240145 h 994569"/>
                <a:gd name="connsiteX63" fmla="*/ 4248728 w 5270074"/>
                <a:gd name="connsiteY63" fmla="*/ 258618 h 994569"/>
                <a:gd name="connsiteX64" fmla="*/ 4276437 w 5270074"/>
                <a:gd name="connsiteY64" fmla="*/ 267855 h 994569"/>
                <a:gd name="connsiteX65" fmla="*/ 4304146 w 5270074"/>
                <a:gd name="connsiteY65" fmla="*/ 286327 h 994569"/>
                <a:gd name="connsiteX66" fmla="*/ 4396510 w 5270074"/>
                <a:gd name="connsiteY66" fmla="*/ 314036 h 994569"/>
                <a:gd name="connsiteX67" fmla="*/ 4424219 w 5270074"/>
                <a:gd name="connsiteY67" fmla="*/ 304800 h 994569"/>
                <a:gd name="connsiteX68" fmla="*/ 4433455 w 5270074"/>
                <a:gd name="connsiteY68" fmla="*/ 332509 h 994569"/>
                <a:gd name="connsiteX69" fmla="*/ 4627419 w 5270074"/>
                <a:gd name="connsiteY69" fmla="*/ 304800 h 994569"/>
                <a:gd name="connsiteX70" fmla="*/ 4812146 w 5270074"/>
                <a:gd name="connsiteY70" fmla="*/ 240145 h 994569"/>
                <a:gd name="connsiteX71" fmla="*/ 4895273 w 5270074"/>
                <a:gd name="connsiteY71" fmla="*/ 212436 h 994569"/>
                <a:gd name="connsiteX72" fmla="*/ 4950691 w 5270074"/>
                <a:gd name="connsiteY72" fmla="*/ 166255 h 994569"/>
                <a:gd name="connsiteX73" fmla="*/ 5006110 w 5270074"/>
                <a:gd name="connsiteY73" fmla="*/ 129309 h 994569"/>
                <a:gd name="connsiteX74" fmla="*/ 5080000 w 5270074"/>
                <a:gd name="connsiteY74" fmla="*/ 92364 h 994569"/>
                <a:gd name="connsiteX75" fmla="*/ 5163128 w 5270074"/>
                <a:gd name="connsiteY75" fmla="*/ 73891 h 994569"/>
                <a:gd name="connsiteX76" fmla="*/ 5226916 w 5270074"/>
                <a:gd name="connsiteY76" fmla="*/ 48851 h 994569"/>
                <a:gd name="connsiteX77" fmla="*/ 5247193 w 5270074"/>
                <a:gd name="connsiteY77" fmla="*/ 187397 h 994569"/>
                <a:gd name="connsiteX78" fmla="*/ 5249863 w 5270074"/>
                <a:gd name="connsiteY78" fmla="*/ 768711 h 994569"/>
                <a:gd name="connsiteX79" fmla="*/ 5252822 w 5270074"/>
                <a:gd name="connsiteY79" fmla="*/ 970107 h 994569"/>
                <a:gd name="connsiteX80" fmla="*/ 5269778 w 5270074"/>
                <a:gd name="connsiteY80" fmla="*/ 969530 h 994569"/>
                <a:gd name="connsiteX81" fmla="*/ 3747657 w 5270074"/>
                <a:gd name="connsiteY81" fmla="*/ 994569 h 994569"/>
                <a:gd name="connsiteX82" fmla="*/ 2976132 w 5270074"/>
                <a:gd name="connsiteY82" fmla="*/ 994569 h 994569"/>
                <a:gd name="connsiteX83" fmla="*/ 0 w 5270074"/>
                <a:gd name="connsiteY83"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3054639 w 5270074"/>
                <a:gd name="connsiteY36" fmla="*/ 296675 h 994569"/>
                <a:gd name="connsiteX37" fmla="*/ 3149600 w 5270074"/>
                <a:gd name="connsiteY37" fmla="*/ 212436 h 994569"/>
                <a:gd name="connsiteX38" fmla="*/ 3214255 w 5270074"/>
                <a:gd name="connsiteY38" fmla="*/ 184727 h 994569"/>
                <a:gd name="connsiteX39" fmla="*/ 3269673 w 5270074"/>
                <a:gd name="connsiteY39" fmla="*/ 166255 h 994569"/>
                <a:gd name="connsiteX40" fmla="*/ 3343564 w 5270074"/>
                <a:gd name="connsiteY40" fmla="*/ 147782 h 994569"/>
                <a:gd name="connsiteX41" fmla="*/ 3389746 w 5270074"/>
                <a:gd name="connsiteY41" fmla="*/ 129309 h 994569"/>
                <a:gd name="connsiteX42" fmla="*/ 3417455 w 5270074"/>
                <a:gd name="connsiteY42" fmla="*/ 120073 h 994569"/>
                <a:gd name="connsiteX43" fmla="*/ 3491346 w 5270074"/>
                <a:gd name="connsiteY43" fmla="*/ 101600 h 994569"/>
                <a:gd name="connsiteX44" fmla="*/ 3519055 w 5270074"/>
                <a:gd name="connsiteY44" fmla="*/ 83127 h 994569"/>
                <a:gd name="connsiteX45" fmla="*/ 3556000 w 5270074"/>
                <a:gd name="connsiteY45" fmla="*/ 73891 h 994569"/>
                <a:gd name="connsiteX46" fmla="*/ 3583710 w 5270074"/>
                <a:gd name="connsiteY46" fmla="*/ 64655 h 994569"/>
                <a:gd name="connsiteX47" fmla="*/ 3620655 w 5270074"/>
                <a:gd name="connsiteY47" fmla="*/ 55418 h 994569"/>
                <a:gd name="connsiteX48" fmla="*/ 3648364 w 5270074"/>
                <a:gd name="connsiteY48" fmla="*/ 46182 h 994569"/>
                <a:gd name="connsiteX49" fmla="*/ 3694546 w 5270074"/>
                <a:gd name="connsiteY49" fmla="*/ 36945 h 994569"/>
                <a:gd name="connsiteX50" fmla="*/ 3749964 w 5270074"/>
                <a:gd name="connsiteY50" fmla="*/ 18473 h 994569"/>
                <a:gd name="connsiteX51" fmla="*/ 3777673 w 5270074"/>
                <a:gd name="connsiteY51" fmla="*/ 9236 h 994569"/>
                <a:gd name="connsiteX52" fmla="*/ 3860800 w 5270074"/>
                <a:gd name="connsiteY52" fmla="*/ 0 h 994569"/>
                <a:gd name="connsiteX53" fmla="*/ 3934691 w 5270074"/>
                <a:gd name="connsiteY53" fmla="*/ 9236 h 994569"/>
                <a:gd name="connsiteX54" fmla="*/ 3971637 w 5270074"/>
                <a:gd name="connsiteY54" fmla="*/ 18473 h 994569"/>
                <a:gd name="connsiteX55" fmla="*/ 3999346 w 5270074"/>
                <a:gd name="connsiteY55" fmla="*/ 55418 h 994569"/>
                <a:gd name="connsiteX56" fmla="*/ 4027055 w 5270074"/>
                <a:gd name="connsiteY56" fmla="*/ 73891 h 994569"/>
                <a:gd name="connsiteX57" fmla="*/ 4082473 w 5270074"/>
                <a:gd name="connsiteY57" fmla="*/ 110836 h 994569"/>
                <a:gd name="connsiteX58" fmla="*/ 4137891 w 5270074"/>
                <a:gd name="connsiteY58" fmla="*/ 157018 h 994569"/>
                <a:gd name="connsiteX59" fmla="*/ 4184073 w 5270074"/>
                <a:gd name="connsiteY59" fmla="*/ 203200 h 994569"/>
                <a:gd name="connsiteX60" fmla="*/ 4193310 w 5270074"/>
                <a:gd name="connsiteY60" fmla="*/ 230909 h 994569"/>
                <a:gd name="connsiteX61" fmla="*/ 4221019 w 5270074"/>
                <a:gd name="connsiteY61" fmla="*/ 240145 h 994569"/>
                <a:gd name="connsiteX62" fmla="*/ 4248728 w 5270074"/>
                <a:gd name="connsiteY62" fmla="*/ 258618 h 994569"/>
                <a:gd name="connsiteX63" fmla="*/ 4276437 w 5270074"/>
                <a:gd name="connsiteY63" fmla="*/ 267855 h 994569"/>
                <a:gd name="connsiteX64" fmla="*/ 4304146 w 5270074"/>
                <a:gd name="connsiteY64" fmla="*/ 286327 h 994569"/>
                <a:gd name="connsiteX65" fmla="*/ 4396510 w 5270074"/>
                <a:gd name="connsiteY65" fmla="*/ 314036 h 994569"/>
                <a:gd name="connsiteX66" fmla="*/ 4424219 w 5270074"/>
                <a:gd name="connsiteY66" fmla="*/ 304800 h 994569"/>
                <a:gd name="connsiteX67" fmla="*/ 4433455 w 5270074"/>
                <a:gd name="connsiteY67" fmla="*/ 332509 h 994569"/>
                <a:gd name="connsiteX68" fmla="*/ 4627419 w 5270074"/>
                <a:gd name="connsiteY68" fmla="*/ 304800 h 994569"/>
                <a:gd name="connsiteX69" fmla="*/ 4812146 w 5270074"/>
                <a:gd name="connsiteY69" fmla="*/ 240145 h 994569"/>
                <a:gd name="connsiteX70" fmla="*/ 4895273 w 5270074"/>
                <a:gd name="connsiteY70" fmla="*/ 212436 h 994569"/>
                <a:gd name="connsiteX71" fmla="*/ 4950691 w 5270074"/>
                <a:gd name="connsiteY71" fmla="*/ 166255 h 994569"/>
                <a:gd name="connsiteX72" fmla="*/ 5006110 w 5270074"/>
                <a:gd name="connsiteY72" fmla="*/ 129309 h 994569"/>
                <a:gd name="connsiteX73" fmla="*/ 5080000 w 5270074"/>
                <a:gd name="connsiteY73" fmla="*/ 92364 h 994569"/>
                <a:gd name="connsiteX74" fmla="*/ 5163128 w 5270074"/>
                <a:gd name="connsiteY74" fmla="*/ 73891 h 994569"/>
                <a:gd name="connsiteX75" fmla="*/ 5226916 w 5270074"/>
                <a:gd name="connsiteY75" fmla="*/ 48851 h 994569"/>
                <a:gd name="connsiteX76" fmla="*/ 5247193 w 5270074"/>
                <a:gd name="connsiteY76" fmla="*/ 187397 h 994569"/>
                <a:gd name="connsiteX77" fmla="*/ 5249863 w 5270074"/>
                <a:gd name="connsiteY77" fmla="*/ 768711 h 994569"/>
                <a:gd name="connsiteX78" fmla="*/ 5252822 w 5270074"/>
                <a:gd name="connsiteY78" fmla="*/ 970107 h 994569"/>
                <a:gd name="connsiteX79" fmla="*/ 5269778 w 5270074"/>
                <a:gd name="connsiteY79" fmla="*/ 969530 h 994569"/>
                <a:gd name="connsiteX80" fmla="*/ 3747657 w 5270074"/>
                <a:gd name="connsiteY80" fmla="*/ 994569 h 994569"/>
                <a:gd name="connsiteX81" fmla="*/ 2976132 w 5270074"/>
                <a:gd name="connsiteY81" fmla="*/ 994569 h 994569"/>
                <a:gd name="connsiteX82" fmla="*/ 0 w 5270074"/>
                <a:gd name="connsiteY82"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23887 w 5270074"/>
                <a:gd name="connsiteY35" fmla="*/ 340766 h 994569"/>
                <a:gd name="connsiteX36" fmla="*/ 3054639 w 5270074"/>
                <a:gd name="connsiteY36" fmla="*/ 296675 h 994569"/>
                <a:gd name="connsiteX37" fmla="*/ 3214255 w 5270074"/>
                <a:gd name="connsiteY37" fmla="*/ 184727 h 994569"/>
                <a:gd name="connsiteX38" fmla="*/ 3269673 w 5270074"/>
                <a:gd name="connsiteY38" fmla="*/ 166255 h 994569"/>
                <a:gd name="connsiteX39" fmla="*/ 3343564 w 5270074"/>
                <a:gd name="connsiteY39" fmla="*/ 147782 h 994569"/>
                <a:gd name="connsiteX40" fmla="*/ 3389746 w 5270074"/>
                <a:gd name="connsiteY40" fmla="*/ 129309 h 994569"/>
                <a:gd name="connsiteX41" fmla="*/ 3417455 w 5270074"/>
                <a:gd name="connsiteY41" fmla="*/ 120073 h 994569"/>
                <a:gd name="connsiteX42" fmla="*/ 3491346 w 5270074"/>
                <a:gd name="connsiteY42" fmla="*/ 101600 h 994569"/>
                <a:gd name="connsiteX43" fmla="*/ 3519055 w 5270074"/>
                <a:gd name="connsiteY43" fmla="*/ 83127 h 994569"/>
                <a:gd name="connsiteX44" fmla="*/ 3556000 w 5270074"/>
                <a:gd name="connsiteY44" fmla="*/ 73891 h 994569"/>
                <a:gd name="connsiteX45" fmla="*/ 3583710 w 5270074"/>
                <a:gd name="connsiteY45" fmla="*/ 64655 h 994569"/>
                <a:gd name="connsiteX46" fmla="*/ 3620655 w 5270074"/>
                <a:gd name="connsiteY46" fmla="*/ 55418 h 994569"/>
                <a:gd name="connsiteX47" fmla="*/ 3648364 w 5270074"/>
                <a:gd name="connsiteY47" fmla="*/ 46182 h 994569"/>
                <a:gd name="connsiteX48" fmla="*/ 3694546 w 5270074"/>
                <a:gd name="connsiteY48" fmla="*/ 36945 h 994569"/>
                <a:gd name="connsiteX49" fmla="*/ 3749964 w 5270074"/>
                <a:gd name="connsiteY49" fmla="*/ 18473 h 994569"/>
                <a:gd name="connsiteX50" fmla="*/ 3777673 w 5270074"/>
                <a:gd name="connsiteY50" fmla="*/ 9236 h 994569"/>
                <a:gd name="connsiteX51" fmla="*/ 3860800 w 5270074"/>
                <a:gd name="connsiteY51" fmla="*/ 0 h 994569"/>
                <a:gd name="connsiteX52" fmla="*/ 3934691 w 5270074"/>
                <a:gd name="connsiteY52" fmla="*/ 9236 h 994569"/>
                <a:gd name="connsiteX53" fmla="*/ 3971637 w 5270074"/>
                <a:gd name="connsiteY53" fmla="*/ 18473 h 994569"/>
                <a:gd name="connsiteX54" fmla="*/ 3999346 w 5270074"/>
                <a:gd name="connsiteY54" fmla="*/ 55418 h 994569"/>
                <a:gd name="connsiteX55" fmla="*/ 4027055 w 5270074"/>
                <a:gd name="connsiteY55" fmla="*/ 73891 h 994569"/>
                <a:gd name="connsiteX56" fmla="*/ 4082473 w 5270074"/>
                <a:gd name="connsiteY56" fmla="*/ 110836 h 994569"/>
                <a:gd name="connsiteX57" fmla="*/ 4137891 w 5270074"/>
                <a:gd name="connsiteY57" fmla="*/ 157018 h 994569"/>
                <a:gd name="connsiteX58" fmla="*/ 4184073 w 5270074"/>
                <a:gd name="connsiteY58" fmla="*/ 203200 h 994569"/>
                <a:gd name="connsiteX59" fmla="*/ 4193310 w 5270074"/>
                <a:gd name="connsiteY59" fmla="*/ 230909 h 994569"/>
                <a:gd name="connsiteX60" fmla="*/ 4221019 w 5270074"/>
                <a:gd name="connsiteY60" fmla="*/ 240145 h 994569"/>
                <a:gd name="connsiteX61" fmla="*/ 4248728 w 5270074"/>
                <a:gd name="connsiteY61" fmla="*/ 258618 h 994569"/>
                <a:gd name="connsiteX62" fmla="*/ 4276437 w 5270074"/>
                <a:gd name="connsiteY62" fmla="*/ 267855 h 994569"/>
                <a:gd name="connsiteX63" fmla="*/ 4304146 w 5270074"/>
                <a:gd name="connsiteY63" fmla="*/ 286327 h 994569"/>
                <a:gd name="connsiteX64" fmla="*/ 4396510 w 5270074"/>
                <a:gd name="connsiteY64" fmla="*/ 314036 h 994569"/>
                <a:gd name="connsiteX65" fmla="*/ 4424219 w 5270074"/>
                <a:gd name="connsiteY65" fmla="*/ 304800 h 994569"/>
                <a:gd name="connsiteX66" fmla="*/ 4433455 w 5270074"/>
                <a:gd name="connsiteY66" fmla="*/ 332509 h 994569"/>
                <a:gd name="connsiteX67" fmla="*/ 4627419 w 5270074"/>
                <a:gd name="connsiteY67" fmla="*/ 304800 h 994569"/>
                <a:gd name="connsiteX68" fmla="*/ 4812146 w 5270074"/>
                <a:gd name="connsiteY68" fmla="*/ 240145 h 994569"/>
                <a:gd name="connsiteX69" fmla="*/ 4895273 w 5270074"/>
                <a:gd name="connsiteY69" fmla="*/ 212436 h 994569"/>
                <a:gd name="connsiteX70" fmla="*/ 4950691 w 5270074"/>
                <a:gd name="connsiteY70" fmla="*/ 166255 h 994569"/>
                <a:gd name="connsiteX71" fmla="*/ 5006110 w 5270074"/>
                <a:gd name="connsiteY71" fmla="*/ 129309 h 994569"/>
                <a:gd name="connsiteX72" fmla="*/ 5080000 w 5270074"/>
                <a:gd name="connsiteY72" fmla="*/ 92364 h 994569"/>
                <a:gd name="connsiteX73" fmla="*/ 5163128 w 5270074"/>
                <a:gd name="connsiteY73" fmla="*/ 73891 h 994569"/>
                <a:gd name="connsiteX74" fmla="*/ 5226916 w 5270074"/>
                <a:gd name="connsiteY74" fmla="*/ 48851 h 994569"/>
                <a:gd name="connsiteX75" fmla="*/ 5247193 w 5270074"/>
                <a:gd name="connsiteY75" fmla="*/ 187397 h 994569"/>
                <a:gd name="connsiteX76" fmla="*/ 5249863 w 5270074"/>
                <a:gd name="connsiteY76" fmla="*/ 768711 h 994569"/>
                <a:gd name="connsiteX77" fmla="*/ 5252822 w 5270074"/>
                <a:gd name="connsiteY77" fmla="*/ 970107 h 994569"/>
                <a:gd name="connsiteX78" fmla="*/ 5269778 w 5270074"/>
                <a:gd name="connsiteY78" fmla="*/ 969530 h 994569"/>
                <a:gd name="connsiteX79" fmla="*/ 3747657 w 5270074"/>
                <a:gd name="connsiteY79" fmla="*/ 994569 h 994569"/>
                <a:gd name="connsiteX80" fmla="*/ 2976132 w 5270074"/>
                <a:gd name="connsiteY80" fmla="*/ 994569 h 994569"/>
                <a:gd name="connsiteX81" fmla="*/ 0 w 5270074"/>
                <a:gd name="connsiteY81"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07516 w 5270074"/>
                <a:gd name="connsiteY33" fmla="*/ 458881 h 994569"/>
                <a:gd name="connsiteX34" fmla="*/ 2789960 w 5270074"/>
                <a:gd name="connsiteY34" fmla="*/ 519355 h 994569"/>
                <a:gd name="connsiteX35" fmla="*/ 2930237 w 5270074"/>
                <a:gd name="connsiteY35" fmla="*/ 401610 h 994569"/>
                <a:gd name="connsiteX36" fmla="*/ 3054639 w 5270074"/>
                <a:gd name="connsiteY36" fmla="*/ 296675 h 994569"/>
                <a:gd name="connsiteX37" fmla="*/ 3214255 w 5270074"/>
                <a:gd name="connsiteY37" fmla="*/ 184727 h 994569"/>
                <a:gd name="connsiteX38" fmla="*/ 3269673 w 5270074"/>
                <a:gd name="connsiteY38" fmla="*/ 166255 h 994569"/>
                <a:gd name="connsiteX39" fmla="*/ 3343564 w 5270074"/>
                <a:gd name="connsiteY39" fmla="*/ 147782 h 994569"/>
                <a:gd name="connsiteX40" fmla="*/ 3389746 w 5270074"/>
                <a:gd name="connsiteY40" fmla="*/ 129309 h 994569"/>
                <a:gd name="connsiteX41" fmla="*/ 3417455 w 5270074"/>
                <a:gd name="connsiteY41" fmla="*/ 120073 h 994569"/>
                <a:gd name="connsiteX42" fmla="*/ 3491346 w 5270074"/>
                <a:gd name="connsiteY42" fmla="*/ 101600 h 994569"/>
                <a:gd name="connsiteX43" fmla="*/ 3519055 w 5270074"/>
                <a:gd name="connsiteY43" fmla="*/ 83127 h 994569"/>
                <a:gd name="connsiteX44" fmla="*/ 3556000 w 5270074"/>
                <a:gd name="connsiteY44" fmla="*/ 73891 h 994569"/>
                <a:gd name="connsiteX45" fmla="*/ 3583710 w 5270074"/>
                <a:gd name="connsiteY45" fmla="*/ 64655 h 994569"/>
                <a:gd name="connsiteX46" fmla="*/ 3620655 w 5270074"/>
                <a:gd name="connsiteY46" fmla="*/ 55418 h 994569"/>
                <a:gd name="connsiteX47" fmla="*/ 3648364 w 5270074"/>
                <a:gd name="connsiteY47" fmla="*/ 46182 h 994569"/>
                <a:gd name="connsiteX48" fmla="*/ 3694546 w 5270074"/>
                <a:gd name="connsiteY48" fmla="*/ 36945 h 994569"/>
                <a:gd name="connsiteX49" fmla="*/ 3749964 w 5270074"/>
                <a:gd name="connsiteY49" fmla="*/ 18473 h 994569"/>
                <a:gd name="connsiteX50" fmla="*/ 3777673 w 5270074"/>
                <a:gd name="connsiteY50" fmla="*/ 9236 h 994569"/>
                <a:gd name="connsiteX51" fmla="*/ 3860800 w 5270074"/>
                <a:gd name="connsiteY51" fmla="*/ 0 h 994569"/>
                <a:gd name="connsiteX52" fmla="*/ 3934691 w 5270074"/>
                <a:gd name="connsiteY52" fmla="*/ 9236 h 994569"/>
                <a:gd name="connsiteX53" fmla="*/ 3971637 w 5270074"/>
                <a:gd name="connsiteY53" fmla="*/ 18473 h 994569"/>
                <a:gd name="connsiteX54" fmla="*/ 3999346 w 5270074"/>
                <a:gd name="connsiteY54" fmla="*/ 55418 h 994569"/>
                <a:gd name="connsiteX55" fmla="*/ 4027055 w 5270074"/>
                <a:gd name="connsiteY55" fmla="*/ 73891 h 994569"/>
                <a:gd name="connsiteX56" fmla="*/ 4082473 w 5270074"/>
                <a:gd name="connsiteY56" fmla="*/ 110836 h 994569"/>
                <a:gd name="connsiteX57" fmla="*/ 4137891 w 5270074"/>
                <a:gd name="connsiteY57" fmla="*/ 157018 h 994569"/>
                <a:gd name="connsiteX58" fmla="*/ 4184073 w 5270074"/>
                <a:gd name="connsiteY58" fmla="*/ 203200 h 994569"/>
                <a:gd name="connsiteX59" fmla="*/ 4193310 w 5270074"/>
                <a:gd name="connsiteY59" fmla="*/ 230909 h 994569"/>
                <a:gd name="connsiteX60" fmla="*/ 4221019 w 5270074"/>
                <a:gd name="connsiteY60" fmla="*/ 240145 h 994569"/>
                <a:gd name="connsiteX61" fmla="*/ 4248728 w 5270074"/>
                <a:gd name="connsiteY61" fmla="*/ 258618 h 994569"/>
                <a:gd name="connsiteX62" fmla="*/ 4276437 w 5270074"/>
                <a:gd name="connsiteY62" fmla="*/ 267855 h 994569"/>
                <a:gd name="connsiteX63" fmla="*/ 4304146 w 5270074"/>
                <a:gd name="connsiteY63" fmla="*/ 286327 h 994569"/>
                <a:gd name="connsiteX64" fmla="*/ 4396510 w 5270074"/>
                <a:gd name="connsiteY64" fmla="*/ 314036 h 994569"/>
                <a:gd name="connsiteX65" fmla="*/ 4424219 w 5270074"/>
                <a:gd name="connsiteY65" fmla="*/ 304800 h 994569"/>
                <a:gd name="connsiteX66" fmla="*/ 4433455 w 5270074"/>
                <a:gd name="connsiteY66" fmla="*/ 332509 h 994569"/>
                <a:gd name="connsiteX67" fmla="*/ 4627419 w 5270074"/>
                <a:gd name="connsiteY67" fmla="*/ 304800 h 994569"/>
                <a:gd name="connsiteX68" fmla="*/ 4812146 w 5270074"/>
                <a:gd name="connsiteY68" fmla="*/ 240145 h 994569"/>
                <a:gd name="connsiteX69" fmla="*/ 4895273 w 5270074"/>
                <a:gd name="connsiteY69" fmla="*/ 212436 h 994569"/>
                <a:gd name="connsiteX70" fmla="*/ 4950691 w 5270074"/>
                <a:gd name="connsiteY70" fmla="*/ 166255 h 994569"/>
                <a:gd name="connsiteX71" fmla="*/ 5006110 w 5270074"/>
                <a:gd name="connsiteY71" fmla="*/ 129309 h 994569"/>
                <a:gd name="connsiteX72" fmla="*/ 5080000 w 5270074"/>
                <a:gd name="connsiteY72" fmla="*/ 92364 h 994569"/>
                <a:gd name="connsiteX73" fmla="*/ 5163128 w 5270074"/>
                <a:gd name="connsiteY73" fmla="*/ 73891 h 994569"/>
                <a:gd name="connsiteX74" fmla="*/ 5226916 w 5270074"/>
                <a:gd name="connsiteY74" fmla="*/ 48851 h 994569"/>
                <a:gd name="connsiteX75" fmla="*/ 5247193 w 5270074"/>
                <a:gd name="connsiteY75" fmla="*/ 187397 h 994569"/>
                <a:gd name="connsiteX76" fmla="*/ 5249863 w 5270074"/>
                <a:gd name="connsiteY76" fmla="*/ 768711 h 994569"/>
                <a:gd name="connsiteX77" fmla="*/ 5252822 w 5270074"/>
                <a:gd name="connsiteY77" fmla="*/ 970107 h 994569"/>
                <a:gd name="connsiteX78" fmla="*/ 5269778 w 5270074"/>
                <a:gd name="connsiteY78" fmla="*/ 969530 h 994569"/>
                <a:gd name="connsiteX79" fmla="*/ 3747657 w 5270074"/>
                <a:gd name="connsiteY79" fmla="*/ 994569 h 994569"/>
                <a:gd name="connsiteX80" fmla="*/ 2976132 w 5270074"/>
                <a:gd name="connsiteY80" fmla="*/ 994569 h 994569"/>
                <a:gd name="connsiteX81" fmla="*/ 0 w 5270074"/>
                <a:gd name="connsiteY81"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26566 w 5270074"/>
                <a:gd name="connsiteY33" fmla="*/ 439667 h 994569"/>
                <a:gd name="connsiteX34" fmla="*/ 2789960 w 5270074"/>
                <a:gd name="connsiteY34" fmla="*/ 519355 h 994569"/>
                <a:gd name="connsiteX35" fmla="*/ 2930237 w 5270074"/>
                <a:gd name="connsiteY35" fmla="*/ 401610 h 994569"/>
                <a:gd name="connsiteX36" fmla="*/ 3054639 w 5270074"/>
                <a:gd name="connsiteY36" fmla="*/ 296675 h 994569"/>
                <a:gd name="connsiteX37" fmla="*/ 3214255 w 5270074"/>
                <a:gd name="connsiteY37" fmla="*/ 184727 h 994569"/>
                <a:gd name="connsiteX38" fmla="*/ 3269673 w 5270074"/>
                <a:gd name="connsiteY38" fmla="*/ 166255 h 994569"/>
                <a:gd name="connsiteX39" fmla="*/ 3343564 w 5270074"/>
                <a:gd name="connsiteY39" fmla="*/ 147782 h 994569"/>
                <a:gd name="connsiteX40" fmla="*/ 3389746 w 5270074"/>
                <a:gd name="connsiteY40" fmla="*/ 129309 h 994569"/>
                <a:gd name="connsiteX41" fmla="*/ 3417455 w 5270074"/>
                <a:gd name="connsiteY41" fmla="*/ 120073 h 994569"/>
                <a:gd name="connsiteX42" fmla="*/ 3491346 w 5270074"/>
                <a:gd name="connsiteY42" fmla="*/ 101600 h 994569"/>
                <a:gd name="connsiteX43" fmla="*/ 3519055 w 5270074"/>
                <a:gd name="connsiteY43" fmla="*/ 83127 h 994569"/>
                <a:gd name="connsiteX44" fmla="*/ 3556000 w 5270074"/>
                <a:gd name="connsiteY44" fmla="*/ 73891 h 994569"/>
                <a:gd name="connsiteX45" fmla="*/ 3583710 w 5270074"/>
                <a:gd name="connsiteY45" fmla="*/ 64655 h 994569"/>
                <a:gd name="connsiteX46" fmla="*/ 3620655 w 5270074"/>
                <a:gd name="connsiteY46" fmla="*/ 55418 h 994569"/>
                <a:gd name="connsiteX47" fmla="*/ 3648364 w 5270074"/>
                <a:gd name="connsiteY47" fmla="*/ 46182 h 994569"/>
                <a:gd name="connsiteX48" fmla="*/ 3694546 w 5270074"/>
                <a:gd name="connsiteY48" fmla="*/ 36945 h 994569"/>
                <a:gd name="connsiteX49" fmla="*/ 3749964 w 5270074"/>
                <a:gd name="connsiteY49" fmla="*/ 18473 h 994569"/>
                <a:gd name="connsiteX50" fmla="*/ 3777673 w 5270074"/>
                <a:gd name="connsiteY50" fmla="*/ 9236 h 994569"/>
                <a:gd name="connsiteX51" fmla="*/ 3860800 w 5270074"/>
                <a:gd name="connsiteY51" fmla="*/ 0 h 994569"/>
                <a:gd name="connsiteX52" fmla="*/ 3934691 w 5270074"/>
                <a:gd name="connsiteY52" fmla="*/ 9236 h 994569"/>
                <a:gd name="connsiteX53" fmla="*/ 3971637 w 5270074"/>
                <a:gd name="connsiteY53" fmla="*/ 18473 h 994569"/>
                <a:gd name="connsiteX54" fmla="*/ 3999346 w 5270074"/>
                <a:gd name="connsiteY54" fmla="*/ 55418 h 994569"/>
                <a:gd name="connsiteX55" fmla="*/ 4027055 w 5270074"/>
                <a:gd name="connsiteY55" fmla="*/ 73891 h 994569"/>
                <a:gd name="connsiteX56" fmla="*/ 4082473 w 5270074"/>
                <a:gd name="connsiteY56" fmla="*/ 110836 h 994569"/>
                <a:gd name="connsiteX57" fmla="*/ 4137891 w 5270074"/>
                <a:gd name="connsiteY57" fmla="*/ 157018 h 994569"/>
                <a:gd name="connsiteX58" fmla="*/ 4184073 w 5270074"/>
                <a:gd name="connsiteY58" fmla="*/ 203200 h 994569"/>
                <a:gd name="connsiteX59" fmla="*/ 4193310 w 5270074"/>
                <a:gd name="connsiteY59" fmla="*/ 230909 h 994569"/>
                <a:gd name="connsiteX60" fmla="*/ 4221019 w 5270074"/>
                <a:gd name="connsiteY60" fmla="*/ 240145 h 994569"/>
                <a:gd name="connsiteX61" fmla="*/ 4248728 w 5270074"/>
                <a:gd name="connsiteY61" fmla="*/ 258618 h 994569"/>
                <a:gd name="connsiteX62" fmla="*/ 4276437 w 5270074"/>
                <a:gd name="connsiteY62" fmla="*/ 267855 h 994569"/>
                <a:gd name="connsiteX63" fmla="*/ 4304146 w 5270074"/>
                <a:gd name="connsiteY63" fmla="*/ 286327 h 994569"/>
                <a:gd name="connsiteX64" fmla="*/ 4396510 w 5270074"/>
                <a:gd name="connsiteY64" fmla="*/ 314036 h 994569"/>
                <a:gd name="connsiteX65" fmla="*/ 4424219 w 5270074"/>
                <a:gd name="connsiteY65" fmla="*/ 304800 h 994569"/>
                <a:gd name="connsiteX66" fmla="*/ 4433455 w 5270074"/>
                <a:gd name="connsiteY66" fmla="*/ 332509 h 994569"/>
                <a:gd name="connsiteX67" fmla="*/ 4627419 w 5270074"/>
                <a:gd name="connsiteY67" fmla="*/ 304800 h 994569"/>
                <a:gd name="connsiteX68" fmla="*/ 4812146 w 5270074"/>
                <a:gd name="connsiteY68" fmla="*/ 240145 h 994569"/>
                <a:gd name="connsiteX69" fmla="*/ 4895273 w 5270074"/>
                <a:gd name="connsiteY69" fmla="*/ 212436 h 994569"/>
                <a:gd name="connsiteX70" fmla="*/ 4950691 w 5270074"/>
                <a:gd name="connsiteY70" fmla="*/ 166255 h 994569"/>
                <a:gd name="connsiteX71" fmla="*/ 5006110 w 5270074"/>
                <a:gd name="connsiteY71" fmla="*/ 129309 h 994569"/>
                <a:gd name="connsiteX72" fmla="*/ 5080000 w 5270074"/>
                <a:gd name="connsiteY72" fmla="*/ 92364 h 994569"/>
                <a:gd name="connsiteX73" fmla="*/ 5163128 w 5270074"/>
                <a:gd name="connsiteY73" fmla="*/ 73891 h 994569"/>
                <a:gd name="connsiteX74" fmla="*/ 5226916 w 5270074"/>
                <a:gd name="connsiteY74" fmla="*/ 48851 h 994569"/>
                <a:gd name="connsiteX75" fmla="*/ 5247193 w 5270074"/>
                <a:gd name="connsiteY75" fmla="*/ 187397 h 994569"/>
                <a:gd name="connsiteX76" fmla="*/ 5249863 w 5270074"/>
                <a:gd name="connsiteY76" fmla="*/ 768711 h 994569"/>
                <a:gd name="connsiteX77" fmla="*/ 5252822 w 5270074"/>
                <a:gd name="connsiteY77" fmla="*/ 970107 h 994569"/>
                <a:gd name="connsiteX78" fmla="*/ 5269778 w 5270074"/>
                <a:gd name="connsiteY78" fmla="*/ 969530 h 994569"/>
                <a:gd name="connsiteX79" fmla="*/ 3747657 w 5270074"/>
                <a:gd name="connsiteY79" fmla="*/ 994569 h 994569"/>
                <a:gd name="connsiteX80" fmla="*/ 2976132 w 5270074"/>
                <a:gd name="connsiteY80" fmla="*/ 994569 h 994569"/>
                <a:gd name="connsiteX81" fmla="*/ 0 w 5270074"/>
                <a:gd name="connsiteY81"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346037 w 5270074"/>
                <a:gd name="connsiteY32" fmla="*/ 286327 h 994569"/>
                <a:gd name="connsiteX33" fmla="*/ 2426566 w 5270074"/>
                <a:gd name="connsiteY33" fmla="*/ 439667 h 994569"/>
                <a:gd name="connsiteX34" fmla="*/ 2789960 w 5270074"/>
                <a:gd name="connsiteY34" fmla="*/ 519355 h 994569"/>
                <a:gd name="connsiteX35" fmla="*/ 2930237 w 5270074"/>
                <a:gd name="connsiteY35" fmla="*/ 401610 h 994569"/>
                <a:gd name="connsiteX36" fmla="*/ 3054639 w 5270074"/>
                <a:gd name="connsiteY36" fmla="*/ 296675 h 994569"/>
                <a:gd name="connsiteX37" fmla="*/ 3214255 w 5270074"/>
                <a:gd name="connsiteY37" fmla="*/ 184727 h 994569"/>
                <a:gd name="connsiteX38" fmla="*/ 3269673 w 5270074"/>
                <a:gd name="connsiteY38" fmla="*/ 166255 h 994569"/>
                <a:gd name="connsiteX39" fmla="*/ 3343564 w 5270074"/>
                <a:gd name="connsiteY39" fmla="*/ 147782 h 994569"/>
                <a:gd name="connsiteX40" fmla="*/ 3389746 w 5270074"/>
                <a:gd name="connsiteY40" fmla="*/ 129309 h 994569"/>
                <a:gd name="connsiteX41" fmla="*/ 3417455 w 5270074"/>
                <a:gd name="connsiteY41" fmla="*/ 120073 h 994569"/>
                <a:gd name="connsiteX42" fmla="*/ 3491346 w 5270074"/>
                <a:gd name="connsiteY42" fmla="*/ 101600 h 994569"/>
                <a:gd name="connsiteX43" fmla="*/ 3519055 w 5270074"/>
                <a:gd name="connsiteY43" fmla="*/ 83127 h 994569"/>
                <a:gd name="connsiteX44" fmla="*/ 3556000 w 5270074"/>
                <a:gd name="connsiteY44" fmla="*/ 73891 h 994569"/>
                <a:gd name="connsiteX45" fmla="*/ 3583710 w 5270074"/>
                <a:gd name="connsiteY45" fmla="*/ 64655 h 994569"/>
                <a:gd name="connsiteX46" fmla="*/ 3620655 w 5270074"/>
                <a:gd name="connsiteY46" fmla="*/ 55418 h 994569"/>
                <a:gd name="connsiteX47" fmla="*/ 3648364 w 5270074"/>
                <a:gd name="connsiteY47" fmla="*/ 46182 h 994569"/>
                <a:gd name="connsiteX48" fmla="*/ 3694546 w 5270074"/>
                <a:gd name="connsiteY48" fmla="*/ 36945 h 994569"/>
                <a:gd name="connsiteX49" fmla="*/ 3749964 w 5270074"/>
                <a:gd name="connsiteY49" fmla="*/ 18473 h 994569"/>
                <a:gd name="connsiteX50" fmla="*/ 3777673 w 5270074"/>
                <a:gd name="connsiteY50" fmla="*/ 9236 h 994569"/>
                <a:gd name="connsiteX51" fmla="*/ 3860800 w 5270074"/>
                <a:gd name="connsiteY51" fmla="*/ 0 h 994569"/>
                <a:gd name="connsiteX52" fmla="*/ 3934691 w 5270074"/>
                <a:gd name="connsiteY52" fmla="*/ 9236 h 994569"/>
                <a:gd name="connsiteX53" fmla="*/ 3971637 w 5270074"/>
                <a:gd name="connsiteY53" fmla="*/ 18473 h 994569"/>
                <a:gd name="connsiteX54" fmla="*/ 3999346 w 5270074"/>
                <a:gd name="connsiteY54" fmla="*/ 55418 h 994569"/>
                <a:gd name="connsiteX55" fmla="*/ 4027055 w 5270074"/>
                <a:gd name="connsiteY55" fmla="*/ 73891 h 994569"/>
                <a:gd name="connsiteX56" fmla="*/ 4082473 w 5270074"/>
                <a:gd name="connsiteY56" fmla="*/ 110836 h 994569"/>
                <a:gd name="connsiteX57" fmla="*/ 4137891 w 5270074"/>
                <a:gd name="connsiteY57" fmla="*/ 157018 h 994569"/>
                <a:gd name="connsiteX58" fmla="*/ 4184073 w 5270074"/>
                <a:gd name="connsiteY58" fmla="*/ 203200 h 994569"/>
                <a:gd name="connsiteX59" fmla="*/ 4193310 w 5270074"/>
                <a:gd name="connsiteY59" fmla="*/ 230909 h 994569"/>
                <a:gd name="connsiteX60" fmla="*/ 4221019 w 5270074"/>
                <a:gd name="connsiteY60" fmla="*/ 240145 h 994569"/>
                <a:gd name="connsiteX61" fmla="*/ 4248728 w 5270074"/>
                <a:gd name="connsiteY61" fmla="*/ 258618 h 994569"/>
                <a:gd name="connsiteX62" fmla="*/ 4276437 w 5270074"/>
                <a:gd name="connsiteY62" fmla="*/ 267855 h 994569"/>
                <a:gd name="connsiteX63" fmla="*/ 4304146 w 5270074"/>
                <a:gd name="connsiteY63" fmla="*/ 286327 h 994569"/>
                <a:gd name="connsiteX64" fmla="*/ 4396510 w 5270074"/>
                <a:gd name="connsiteY64" fmla="*/ 314036 h 994569"/>
                <a:gd name="connsiteX65" fmla="*/ 4424219 w 5270074"/>
                <a:gd name="connsiteY65" fmla="*/ 304800 h 994569"/>
                <a:gd name="connsiteX66" fmla="*/ 4433455 w 5270074"/>
                <a:gd name="connsiteY66" fmla="*/ 332509 h 994569"/>
                <a:gd name="connsiteX67" fmla="*/ 4627419 w 5270074"/>
                <a:gd name="connsiteY67" fmla="*/ 304800 h 994569"/>
                <a:gd name="connsiteX68" fmla="*/ 4812146 w 5270074"/>
                <a:gd name="connsiteY68" fmla="*/ 240145 h 994569"/>
                <a:gd name="connsiteX69" fmla="*/ 4895273 w 5270074"/>
                <a:gd name="connsiteY69" fmla="*/ 212436 h 994569"/>
                <a:gd name="connsiteX70" fmla="*/ 4950691 w 5270074"/>
                <a:gd name="connsiteY70" fmla="*/ 166255 h 994569"/>
                <a:gd name="connsiteX71" fmla="*/ 5006110 w 5270074"/>
                <a:gd name="connsiteY71" fmla="*/ 129309 h 994569"/>
                <a:gd name="connsiteX72" fmla="*/ 5080000 w 5270074"/>
                <a:gd name="connsiteY72" fmla="*/ 92364 h 994569"/>
                <a:gd name="connsiteX73" fmla="*/ 5163128 w 5270074"/>
                <a:gd name="connsiteY73" fmla="*/ 73891 h 994569"/>
                <a:gd name="connsiteX74" fmla="*/ 5226916 w 5270074"/>
                <a:gd name="connsiteY74" fmla="*/ 48851 h 994569"/>
                <a:gd name="connsiteX75" fmla="*/ 5247193 w 5270074"/>
                <a:gd name="connsiteY75" fmla="*/ 187397 h 994569"/>
                <a:gd name="connsiteX76" fmla="*/ 5249863 w 5270074"/>
                <a:gd name="connsiteY76" fmla="*/ 768711 h 994569"/>
                <a:gd name="connsiteX77" fmla="*/ 5252822 w 5270074"/>
                <a:gd name="connsiteY77" fmla="*/ 970107 h 994569"/>
                <a:gd name="connsiteX78" fmla="*/ 5269778 w 5270074"/>
                <a:gd name="connsiteY78" fmla="*/ 969530 h 994569"/>
                <a:gd name="connsiteX79" fmla="*/ 3747657 w 5270074"/>
                <a:gd name="connsiteY79" fmla="*/ 994569 h 994569"/>
                <a:gd name="connsiteX80" fmla="*/ 2976132 w 5270074"/>
                <a:gd name="connsiteY80" fmla="*/ 994569 h 994569"/>
                <a:gd name="connsiteX81" fmla="*/ 0 w 5270074"/>
                <a:gd name="connsiteY81"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318328 w 5270074"/>
                <a:gd name="connsiteY31" fmla="*/ 277091 h 994569"/>
                <a:gd name="connsiteX32" fmla="*/ 2426566 w 5270074"/>
                <a:gd name="connsiteY32" fmla="*/ 439667 h 994569"/>
                <a:gd name="connsiteX33" fmla="*/ 2789960 w 5270074"/>
                <a:gd name="connsiteY33" fmla="*/ 519355 h 994569"/>
                <a:gd name="connsiteX34" fmla="*/ 2930237 w 5270074"/>
                <a:gd name="connsiteY34" fmla="*/ 401610 h 994569"/>
                <a:gd name="connsiteX35" fmla="*/ 3054639 w 5270074"/>
                <a:gd name="connsiteY35" fmla="*/ 296675 h 994569"/>
                <a:gd name="connsiteX36" fmla="*/ 3214255 w 5270074"/>
                <a:gd name="connsiteY36" fmla="*/ 184727 h 994569"/>
                <a:gd name="connsiteX37" fmla="*/ 3269673 w 5270074"/>
                <a:gd name="connsiteY37" fmla="*/ 166255 h 994569"/>
                <a:gd name="connsiteX38" fmla="*/ 3343564 w 5270074"/>
                <a:gd name="connsiteY38" fmla="*/ 147782 h 994569"/>
                <a:gd name="connsiteX39" fmla="*/ 3389746 w 5270074"/>
                <a:gd name="connsiteY39" fmla="*/ 129309 h 994569"/>
                <a:gd name="connsiteX40" fmla="*/ 3417455 w 5270074"/>
                <a:gd name="connsiteY40" fmla="*/ 120073 h 994569"/>
                <a:gd name="connsiteX41" fmla="*/ 3491346 w 5270074"/>
                <a:gd name="connsiteY41" fmla="*/ 101600 h 994569"/>
                <a:gd name="connsiteX42" fmla="*/ 3519055 w 5270074"/>
                <a:gd name="connsiteY42" fmla="*/ 83127 h 994569"/>
                <a:gd name="connsiteX43" fmla="*/ 3556000 w 5270074"/>
                <a:gd name="connsiteY43" fmla="*/ 73891 h 994569"/>
                <a:gd name="connsiteX44" fmla="*/ 3583710 w 5270074"/>
                <a:gd name="connsiteY44" fmla="*/ 64655 h 994569"/>
                <a:gd name="connsiteX45" fmla="*/ 3620655 w 5270074"/>
                <a:gd name="connsiteY45" fmla="*/ 55418 h 994569"/>
                <a:gd name="connsiteX46" fmla="*/ 3648364 w 5270074"/>
                <a:gd name="connsiteY46" fmla="*/ 46182 h 994569"/>
                <a:gd name="connsiteX47" fmla="*/ 3694546 w 5270074"/>
                <a:gd name="connsiteY47" fmla="*/ 36945 h 994569"/>
                <a:gd name="connsiteX48" fmla="*/ 3749964 w 5270074"/>
                <a:gd name="connsiteY48" fmla="*/ 18473 h 994569"/>
                <a:gd name="connsiteX49" fmla="*/ 3777673 w 5270074"/>
                <a:gd name="connsiteY49" fmla="*/ 9236 h 994569"/>
                <a:gd name="connsiteX50" fmla="*/ 3860800 w 5270074"/>
                <a:gd name="connsiteY50" fmla="*/ 0 h 994569"/>
                <a:gd name="connsiteX51" fmla="*/ 3934691 w 5270074"/>
                <a:gd name="connsiteY51" fmla="*/ 9236 h 994569"/>
                <a:gd name="connsiteX52" fmla="*/ 3971637 w 5270074"/>
                <a:gd name="connsiteY52" fmla="*/ 18473 h 994569"/>
                <a:gd name="connsiteX53" fmla="*/ 3999346 w 5270074"/>
                <a:gd name="connsiteY53" fmla="*/ 55418 h 994569"/>
                <a:gd name="connsiteX54" fmla="*/ 4027055 w 5270074"/>
                <a:gd name="connsiteY54" fmla="*/ 73891 h 994569"/>
                <a:gd name="connsiteX55" fmla="*/ 4082473 w 5270074"/>
                <a:gd name="connsiteY55" fmla="*/ 110836 h 994569"/>
                <a:gd name="connsiteX56" fmla="*/ 4137891 w 5270074"/>
                <a:gd name="connsiteY56" fmla="*/ 157018 h 994569"/>
                <a:gd name="connsiteX57" fmla="*/ 4184073 w 5270074"/>
                <a:gd name="connsiteY57" fmla="*/ 203200 h 994569"/>
                <a:gd name="connsiteX58" fmla="*/ 4193310 w 5270074"/>
                <a:gd name="connsiteY58" fmla="*/ 230909 h 994569"/>
                <a:gd name="connsiteX59" fmla="*/ 4221019 w 5270074"/>
                <a:gd name="connsiteY59" fmla="*/ 240145 h 994569"/>
                <a:gd name="connsiteX60" fmla="*/ 4248728 w 5270074"/>
                <a:gd name="connsiteY60" fmla="*/ 258618 h 994569"/>
                <a:gd name="connsiteX61" fmla="*/ 4276437 w 5270074"/>
                <a:gd name="connsiteY61" fmla="*/ 267855 h 994569"/>
                <a:gd name="connsiteX62" fmla="*/ 4304146 w 5270074"/>
                <a:gd name="connsiteY62" fmla="*/ 286327 h 994569"/>
                <a:gd name="connsiteX63" fmla="*/ 4396510 w 5270074"/>
                <a:gd name="connsiteY63" fmla="*/ 314036 h 994569"/>
                <a:gd name="connsiteX64" fmla="*/ 4424219 w 5270074"/>
                <a:gd name="connsiteY64" fmla="*/ 304800 h 994569"/>
                <a:gd name="connsiteX65" fmla="*/ 4433455 w 5270074"/>
                <a:gd name="connsiteY65" fmla="*/ 332509 h 994569"/>
                <a:gd name="connsiteX66" fmla="*/ 4627419 w 5270074"/>
                <a:gd name="connsiteY66" fmla="*/ 304800 h 994569"/>
                <a:gd name="connsiteX67" fmla="*/ 4812146 w 5270074"/>
                <a:gd name="connsiteY67" fmla="*/ 240145 h 994569"/>
                <a:gd name="connsiteX68" fmla="*/ 4895273 w 5270074"/>
                <a:gd name="connsiteY68" fmla="*/ 212436 h 994569"/>
                <a:gd name="connsiteX69" fmla="*/ 4950691 w 5270074"/>
                <a:gd name="connsiteY69" fmla="*/ 166255 h 994569"/>
                <a:gd name="connsiteX70" fmla="*/ 5006110 w 5270074"/>
                <a:gd name="connsiteY70" fmla="*/ 129309 h 994569"/>
                <a:gd name="connsiteX71" fmla="*/ 5080000 w 5270074"/>
                <a:gd name="connsiteY71" fmla="*/ 92364 h 994569"/>
                <a:gd name="connsiteX72" fmla="*/ 5163128 w 5270074"/>
                <a:gd name="connsiteY72" fmla="*/ 73891 h 994569"/>
                <a:gd name="connsiteX73" fmla="*/ 5226916 w 5270074"/>
                <a:gd name="connsiteY73" fmla="*/ 48851 h 994569"/>
                <a:gd name="connsiteX74" fmla="*/ 5247193 w 5270074"/>
                <a:gd name="connsiteY74" fmla="*/ 187397 h 994569"/>
                <a:gd name="connsiteX75" fmla="*/ 5249863 w 5270074"/>
                <a:gd name="connsiteY75" fmla="*/ 768711 h 994569"/>
                <a:gd name="connsiteX76" fmla="*/ 5252822 w 5270074"/>
                <a:gd name="connsiteY76" fmla="*/ 970107 h 994569"/>
                <a:gd name="connsiteX77" fmla="*/ 5269778 w 5270074"/>
                <a:gd name="connsiteY77" fmla="*/ 969530 h 994569"/>
                <a:gd name="connsiteX78" fmla="*/ 3747657 w 5270074"/>
                <a:gd name="connsiteY78" fmla="*/ 994569 h 994569"/>
                <a:gd name="connsiteX79" fmla="*/ 2976132 w 5270074"/>
                <a:gd name="connsiteY79" fmla="*/ 994569 h 994569"/>
                <a:gd name="connsiteX80" fmla="*/ 0 w 5270074"/>
                <a:gd name="connsiteY80" fmla="*/ 979055 h 994569"/>
                <a:gd name="connsiteX0" fmla="*/ 0 w 5270074"/>
                <a:gd name="connsiteY0" fmla="*/ 979055 h 994569"/>
                <a:gd name="connsiteX1" fmla="*/ 0 w 5270074"/>
                <a:gd name="connsiteY1" fmla="*/ 979055 h 994569"/>
                <a:gd name="connsiteX2" fmla="*/ 0 w 5270074"/>
                <a:gd name="connsiteY2" fmla="*/ 360218 h 994569"/>
                <a:gd name="connsiteX3" fmla="*/ 27710 w 5270074"/>
                <a:gd name="connsiteY3" fmla="*/ 360218 h 994569"/>
                <a:gd name="connsiteX4" fmla="*/ 110837 w 5270074"/>
                <a:gd name="connsiteY4" fmla="*/ 350982 h 994569"/>
                <a:gd name="connsiteX5" fmla="*/ 166255 w 5270074"/>
                <a:gd name="connsiteY5" fmla="*/ 332509 h 994569"/>
                <a:gd name="connsiteX6" fmla="*/ 230910 w 5270074"/>
                <a:gd name="connsiteY6" fmla="*/ 323273 h 994569"/>
                <a:gd name="connsiteX7" fmla="*/ 406400 w 5270074"/>
                <a:gd name="connsiteY7" fmla="*/ 295564 h 994569"/>
                <a:gd name="connsiteX8" fmla="*/ 461819 w 5270074"/>
                <a:gd name="connsiteY8" fmla="*/ 277091 h 994569"/>
                <a:gd name="connsiteX9" fmla="*/ 535710 w 5270074"/>
                <a:gd name="connsiteY9" fmla="*/ 258618 h 994569"/>
                <a:gd name="connsiteX10" fmla="*/ 563419 w 5270074"/>
                <a:gd name="connsiteY10" fmla="*/ 249382 h 994569"/>
                <a:gd name="connsiteX11" fmla="*/ 646546 w 5270074"/>
                <a:gd name="connsiteY11" fmla="*/ 230909 h 994569"/>
                <a:gd name="connsiteX12" fmla="*/ 674255 w 5270074"/>
                <a:gd name="connsiteY12" fmla="*/ 221673 h 994569"/>
                <a:gd name="connsiteX13" fmla="*/ 748146 w 5270074"/>
                <a:gd name="connsiteY13" fmla="*/ 203200 h 994569"/>
                <a:gd name="connsiteX14" fmla="*/ 775855 w 5270074"/>
                <a:gd name="connsiteY14" fmla="*/ 184727 h 994569"/>
                <a:gd name="connsiteX15" fmla="*/ 822037 w 5270074"/>
                <a:gd name="connsiteY15" fmla="*/ 175491 h 994569"/>
                <a:gd name="connsiteX16" fmla="*/ 849746 w 5270074"/>
                <a:gd name="connsiteY16" fmla="*/ 166255 h 994569"/>
                <a:gd name="connsiteX17" fmla="*/ 905164 w 5270074"/>
                <a:gd name="connsiteY17" fmla="*/ 138545 h 994569"/>
                <a:gd name="connsiteX18" fmla="*/ 932873 w 5270074"/>
                <a:gd name="connsiteY18" fmla="*/ 120073 h 994569"/>
                <a:gd name="connsiteX19" fmla="*/ 969819 w 5270074"/>
                <a:gd name="connsiteY19" fmla="*/ 110836 h 994569"/>
                <a:gd name="connsiteX20" fmla="*/ 1025237 w 5270074"/>
                <a:gd name="connsiteY20" fmla="*/ 92364 h 994569"/>
                <a:gd name="connsiteX21" fmla="*/ 1052946 w 5270074"/>
                <a:gd name="connsiteY21" fmla="*/ 73891 h 994569"/>
                <a:gd name="connsiteX22" fmla="*/ 1145310 w 5270074"/>
                <a:gd name="connsiteY22" fmla="*/ 46182 h 994569"/>
                <a:gd name="connsiteX23" fmla="*/ 1209964 w 5270074"/>
                <a:gd name="connsiteY23" fmla="*/ 36945 h 994569"/>
                <a:gd name="connsiteX24" fmla="*/ 1754910 w 5270074"/>
                <a:gd name="connsiteY24" fmla="*/ 46182 h 994569"/>
                <a:gd name="connsiteX25" fmla="*/ 1884219 w 5270074"/>
                <a:gd name="connsiteY25" fmla="*/ 64655 h 994569"/>
                <a:gd name="connsiteX26" fmla="*/ 1976582 w 5270074"/>
                <a:gd name="connsiteY26" fmla="*/ 101600 h 994569"/>
                <a:gd name="connsiteX27" fmla="*/ 2050473 w 5270074"/>
                <a:gd name="connsiteY27" fmla="*/ 138545 h 994569"/>
                <a:gd name="connsiteX28" fmla="*/ 2179782 w 5270074"/>
                <a:gd name="connsiteY28" fmla="*/ 212436 h 994569"/>
                <a:gd name="connsiteX29" fmla="*/ 2207491 w 5270074"/>
                <a:gd name="connsiteY29" fmla="*/ 230909 h 994569"/>
                <a:gd name="connsiteX30" fmla="*/ 2235200 w 5270074"/>
                <a:gd name="connsiteY30" fmla="*/ 249382 h 994569"/>
                <a:gd name="connsiteX31" fmla="*/ 2426566 w 5270074"/>
                <a:gd name="connsiteY31" fmla="*/ 439667 h 994569"/>
                <a:gd name="connsiteX32" fmla="*/ 2789960 w 5270074"/>
                <a:gd name="connsiteY32" fmla="*/ 519355 h 994569"/>
                <a:gd name="connsiteX33" fmla="*/ 2930237 w 5270074"/>
                <a:gd name="connsiteY33" fmla="*/ 401610 h 994569"/>
                <a:gd name="connsiteX34" fmla="*/ 3054639 w 5270074"/>
                <a:gd name="connsiteY34" fmla="*/ 296675 h 994569"/>
                <a:gd name="connsiteX35" fmla="*/ 3214255 w 5270074"/>
                <a:gd name="connsiteY35" fmla="*/ 184727 h 994569"/>
                <a:gd name="connsiteX36" fmla="*/ 3269673 w 5270074"/>
                <a:gd name="connsiteY36" fmla="*/ 166255 h 994569"/>
                <a:gd name="connsiteX37" fmla="*/ 3343564 w 5270074"/>
                <a:gd name="connsiteY37" fmla="*/ 147782 h 994569"/>
                <a:gd name="connsiteX38" fmla="*/ 3389746 w 5270074"/>
                <a:gd name="connsiteY38" fmla="*/ 129309 h 994569"/>
                <a:gd name="connsiteX39" fmla="*/ 3417455 w 5270074"/>
                <a:gd name="connsiteY39" fmla="*/ 120073 h 994569"/>
                <a:gd name="connsiteX40" fmla="*/ 3491346 w 5270074"/>
                <a:gd name="connsiteY40" fmla="*/ 101600 h 994569"/>
                <a:gd name="connsiteX41" fmla="*/ 3519055 w 5270074"/>
                <a:gd name="connsiteY41" fmla="*/ 83127 h 994569"/>
                <a:gd name="connsiteX42" fmla="*/ 3556000 w 5270074"/>
                <a:gd name="connsiteY42" fmla="*/ 73891 h 994569"/>
                <a:gd name="connsiteX43" fmla="*/ 3583710 w 5270074"/>
                <a:gd name="connsiteY43" fmla="*/ 64655 h 994569"/>
                <a:gd name="connsiteX44" fmla="*/ 3620655 w 5270074"/>
                <a:gd name="connsiteY44" fmla="*/ 55418 h 994569"/>
                <a:gd name="connsiteX45" fmla="*/ 3648364 w 5270074"/>
                <a:gd name="connsiteY45" fmla="*/ 46182 h 994569"/>
                <a:gd name="connsiteX46" fmla="*/ 3694546 w 5270074"/>
                <a:gd name="connsiteY46" fmla="*/ 36945 h 994569"/>
                <a:gd name="connsiteX47" fmla="*/ 3749964 w 5270074"/>
                <a:gd name="connsiteY47" fmla="*/ 18473 h 994569"/>
                <a:gd name="connsiteX48" fmla="*/ 3777673 w 5270074"/>
                <a:gd name="connsiteY48" fmla="*/ 9236 h 994569"/>
                <a:gd name="connsiteX49" fmla="*/ 3860800 w 5270074"/>
                <a:gd name="connsiteY49" fmla="*/ 0 h 994569"/>
                <a:gd name="connsiteX50" fmla="*/ 3934691 w 5270074"/>
                <a:gd name="connsiteY50" fmla="*/ 9236 h 994569"/>
                <a:gd name="connsiteX51" fmla="*/ 3971637 w 5270074"/>
                <a:gd name="connsiteY51" fmla="*/ 18473 h 994569"/>
                <a:gd name="connsiteX52" fmla="*/ 3999346 w 5270074"/>
                <a:gd name="connsiteY52" fmla="*/ 55418 h 994569"/>
                <a:gd name="connsiteX53" fmla="*/ 4027055 w 5270074"/>
                <a:gd name="connsiteY53" fmla="*/ 73891 h 994569"/>
                <a:gd name="connsiteX54" fmla="*/ 4082473 w 5270074"/>
                <a:gd name="connsiteY54" fmla="*/ 110836 h 994569"/>
                <a:gd name="connsiteX55" fmla="*/ 4137891 w 5270074"/>
                <a:gd name="connsiteY55" fmla="*/ 157018 h 994569"/>
                <a:gd name="connsiteX56" fmla="*/ 4184073 w 5270074"/>
                <a:gd name="connsiteY56" fmla="*/ 203200 h 994569"/>
                <a:gd name="connsiteX57" fmla="*/ 4193310 w 5270074"/>
                <a:gd name="connsiteY57" fmla="*/ 230909 h 994569"/>
                <a:gd name="connsiteX58" fmla="*/ 4221019 w 5270074"/>
                <a:gd name="connsiteY58" fmla="*/ 240145 h 994569"/>
                <a:gd name="connsiteX59" fmla="*/ 4248728 w 5270074"/>
                <a:gd name="connsiteY59" fmla="*/ 258618 h 994569"/>
                <a:gd name="connsiteX60" fmla="*/ 4276437 w 5270074"/>
                <a:gd name="connsiteY60" fmla="*/ 267855 h 994569"/>
                <a:gd name="connsiteX61" fmla="*/ 4304146 w 5270074"/>
                <a:gd name="connsiteY61" fmla="*/ 286327 h 994569"/>
                <a:gd name="connsiteX62" fmla="*/ 4396510 w 5270074"/>
                <a:gd name="connsiteY62" fmla="*/ 314036 h 994569"/>
                <a:gd name="connsiteX63" fmla="*/ 4424219 w 5270074"/>
                <a:gd name="connsiteY63" fmla="*/ 304800 h 994569"/>
                <a:gd name="connsiteX64" fmla="*/ 4433455 w 5270074"/>
                <a:gd name="connsiteY64" fmla="*/ 332509 h 994569"/>
                <a:gd name="connsiteX65" fmla="*/ 4627419 w 5270074"/>
                <a:gd name="connsiteY65" fmla="*/ 304800 h 994569"/>
                <a:gd name="connsiteX66" fmla="*/ 4812146 w 5270074"/>
                <a:gd name="connsiteY66" fmla="*/ 240145 h 994569"/>
                <a:gd name="connsiteX67" fmla="*/ 4895273 w 5270074"/>
                <a:gd name="connsiteY67" fmla="*/ 212436 h 994569"/>
                <a:gd name="connsiteX68" fmla="*/ 4950691 w 5270074"/>
                <a:gd name="connsiteY68" fmla="*/ 166255 h 994569"/>
                <a:gd name="connsiteX69" fmla="*/ 5006110 w 5270074"/>
                <a:gd name="connsiteY69" fmla="*/ 129309 h 994569"/>
                <a:gd name="connsiteX70" fmla="*/ 5080000 w 5270074"/>
                <a:gd name="connsiteY70" fmla="*/ 92364 h 994569"/>
                <a:gd name="connsiteX71" fmla="*/ 5163128 w 5270074"/>
                <a:gd name="connsiteY71" fmla="*/ 73891 h 994569"/>
                <a:gd name="connsiteX72" fmla="*/ 5226916 w 5270074"/>
                <a:gd name="connsiteY72" fmla="*/ 48851 h 994569"/>
                <a:gd name="connsiteX73" fmla="*/ 5247193 w 5270074"/>
                <a:gd name="connsiteY73" fmla="*/ 187397 h 994569"/>
                <a:gd name="connsiteX74" fmla="*/ 5249863 w 5270074"/>
                <a:gd name="connsiteY74" fmla="*/ 768711 h 994569"/>
                <a:gd name="connsiteX75" fmla="*/ 5252822 w 5270074"/>
                <a:gd name="connsiteY75" fmla="*/ 970107 h 994569"/>
                <a:gd name="connsiteX76" fmla="*/ 5269778 w 5270074"/>
                <a:gd name="connsiteY76" fmla="*/ 969530 h 994569"/>
                <a:gd name="connsiteX77" fmla="*/ 3747657 w 5270074"/>
                <a:gd name="connsiteY77" fmla="*/ 994569 h 994569"/>
                <a:gd name="connsiteX78" fmla="*/ 2976132 w 5270074"/>
                <a:gd name="connsiteY78" fmla="*/ 994569 h 994569"/>
                <a:gd name="connsiteX79" fmla="*/ 0 w 5270074"/>
                <a:gd name="connsiteY79" fmla="*/ 979055 h 994569"/>
                <a:gd name="connsiteX0" fmla="*/ 0 w 5270074"/>
                <a:gd name="connsiteY0" fmla="*/ 1029238 h 1044752"/>
                <a:gd name="connsiteX1" fmla="*/ 0 w 5270074"/>
                <a:gd name="connsiteY1" fmla="*/ 1029238 h 1044752"/>
                <a:gd name="connsiteX2" fmla="*/ 0 w 5270074"/>
                <a:gd name="connsiteY2" fmla="*/ 410401 h 1044752"/>
                <a:gd name="connsiteX3" fmla="*/ 27710 w 5270074"/>
                <a:gd name="connsiteY3" fmla="*/ 410401 h 1044752"/>
                <a:gd name="connsiteX4" fmla="*/ 110837 w 5270074"/>
                <a:gd name="connsiteY4" fmla="*/ 401165 h 1044752"/>
                <a:gd name="connsiteX5" fmla="*/ 166255 w 5270074"/>
                <a:gd name="connsiteY5" fmla="*/ 382692 h 1044752"/>
                <a:gd name="connsiteX6" fmla="*/ 230910 w 5270074"/>
                <a:gd name="connsiteY6" fmla="*/ 373456 h 1044752"/>
                <a:gd name="connsiteX7" fmla="*/ 406400 w 5270074"/>
                <a:gd name="connsiteY7" fmla="*/ 345747 h 1044752"/>
                <a:gd name="connsiteX8" fmla="*/ 461819 w 5270074"/>
                <a:gd name="connsiteY8" fmla="*/ 327274 h 1044752"/>
                <a:gd name="connsiteX9" fmla="*/ 535710 w 5270074"/>
                <a:gd name="connsiteY9" fmla="*/ 308801 h 1044752"/>
                <a:gd name="connsiteX10" fmla="*/ 563419 w 5270074"/>
                <a:gd name="connsiteY10" fmla="*/ 299565 h 1044752"/>
                <a:gd name="connsiteX11" fmla="*/ 646546 w 5270074"/>
                <a:gd name="connsiteY11" fmla="*/ 281092 h 1044752"/>
                <a:gd name="connsiteX12" fmla="*/ 674255 w 5270074"/>
                <a:gd name="connsiteY12" fmla="*/ 271856 h 1044752"/>
                <a:gd name="connsiteX13" fmla="*/ 748146 w 5270074"/>
                <a:gd name="connsiteY13" fmla="*/ 253383 h 1044752"/>
                <a:gd name="connsiteX14" fmla="*/ 775855 w 5270074"/>
                <a:gd name="connsiteY14" fmla="*/ 234910 h 1044752"/>
                <a:gd name="connsiteX15" fmla="*/ 822037 w 5270074"/>
                <a:gd name="connsiteY15" fmla="*/ 225674 h 1044752"/>
                <a:gd name="connsiteX16" fmla="*/ 849746 w 5270074"/>
                <a:gd name="connsiteY16" fmla="*/ 216438 h 1044752"/>
                <a:gd name="connsiteX17" fmla="*/ 905164 w 5270074"/>
                <a:gd name="connsiteY17" fmla="*/ 188728 h 1044752"/>
                <a:gd name="connsiteX18" fmla="*/ 932873 w 5270074"/>
                <a:gd name="connsiteY18" fmla="*/ 170256 h 1044752"/>
                <a:gd name="connsiteX19" fmla="*/ 969819 w 5270074"/>
                <a:gd name="connsiteY19" fmla="*/ 161019 h 1044752"/>
                <a:gd name="connsiteX20" fmla="*/ 1025237 w 5270074"/>
                <a:gd name="connsiteY20" fmla="*/ 142547 h 1044752"/>
                <a:gd name="connsiteX21" fmla="*/ 1052946 w 5270074"/>
                <a:gd name="connsiteY21" fmla="*/ 124074 h 1044752"/>
                <a:gd name="connsiteX22" fmla="*/ 1145310 w 5270074"/>
                <a:gd name="connsiteY22" fmla="*/ 96365 h 1044752"/>
                <a:gd name="connsiteX23" fmla="*/ 1209964 w 5270074"/>
                <a:gd name="connsiteY23" fmla="*/ 87128 h 1044752"/>
                <a:gd name="connsiteX24" fmla="*/ 1461657 w 5270074"/>
                <a:gd name="connsiteY24" fmla="*/ 0 h 1044752"/>
                <a:gd name="connsiteX25" fmla="*/ 1754910 w 5270074"/>
                <a:gd name="connsiteY25" fmla="*/ 96365 h 1044752"/>
                <a:gd name="connsiteX26" fmla="*/ 1884219 w 5270074"/>
                <a:gd name="connsiteY26" fmla="*/ 114838 h 1044752"/>
                <a:gd name="connsiteX27" fmla="*/ 1976582 w 5270074"/>
                <a:gd name="connsiteY27" fmla="*/ 151783 h 1044752"/>
                <a:gd name="connsiteX28" fmla="*/ 2050473 w 5270074"/>
                <a:gd name="connsiteY28" fmla="*/ 188728 h 1044752"/>
                <a:gd name="connsiteX29" fmla="*/ 2179782 w 5270074"/>
                <a:gd name="connsiteY29" fmla="*/ 262619 h 1044752"/>
                <a:gd name="connsiteX30" fmla="*/ 2207491 w 5270074"/>
                <a:gd name="connsiteY30" fmla="*/ 281092 h 1044752"/>
                <a:gd name="connsiteX31" fmla="*/ 2235200 w 5270074"/>
                <a:gd name="connsiteY31" fmla="*/ 299565 h 1044752"/>
                <a:gd name="connsiteX32" fmla="*/ 2426566 w 5270074"/>
                <a:gd name="connsiteY32" fmla="*/ 489850 h 1044752"/>
                <a:gd name="connsiteX33" fmla="*/ 2789960 w 5270074"/>
                <a:gd name="connsiteY33" fmla="*/ 569538 h 1044752"/>
                <a:gd name="connsiteX34" fmla="*/ 2930237 w 5270074"/>
                <a:gd name="connsiteY34" fmla="*/ 451793 h 1044752"/>
                <a:gd name="connsiteX35" fmla="*/ 3054639 w 5270074"/>
                <a:gd name="connsiteY35" fmla="*/ 346858 h 1044752"/>
                <a:gd name="connsiteX36" fmla="*/ 3214255 w 5270074"/>
                <a:gd name="connsiteY36" fmla="*/ 234910 h 1044752"/>
                <a:gd name="connsiteX37" fmla="*/ 3269673 w 5270074"/>
                <a:gd name="connsiteY37" fmla="*/ 216438 h 1044752"/>
                <a:gd name="connsiteX38" fmla="*/ 3343564 w 5270074"/>
                <a:gd name="connsiteY38" fmla="*/ 197965 h 1044752"/>
                <a:gd name="connsiteX39" fmla="*/ 3389746 w 5270074"/>
                <a:gd name="connsiteY39" fmla="*/ 179492 h 1044752"/>
                <a:gd name="connsiteX40" fmla="*/ 3417455 w 5270074"/>
                <a:gd name="connsiteY40" fmla="*/ 170256 h 1044752"/>
                <a:gd name="connsiteX41" fmla="*/ 3491346 w 5270074"/>
                <a:gd name="connsiteY41" fmla="*/ 151783 h 1044752"/>
                <a:gd name="connsiteX42" fmla="*/ 3519055 w 5270074"/>
                <a:gd name="connsiteY42" fmla="*/ 133310 h 1044752"/>
                <a:gd name="connsiteX43" fmla="*/ 3556000 w 5270074"/>
                <a:gd name="connsiteY43" fmla="*/ 124074 h 1044752"/>
                <a:gd name="connsiteX44" fmla="*/ 3583710 w 5270074"/>
                <a:gd name="connsiteY44" fmla="*/ 114838 h 1044752"/>
                <a:gd name="connsiteX45" fmla="*/ 3620655 w 5270074"/>
                <a:gd name="connsiteY45" fmla="*/ 105601 h 1044752"/>
                <a:gd name="connsiteX46" fmla="*/ 3648364 w 5270074"/>
                <a:gd name="connsiteY46" fmla="*/ 96365 h 1044752"/>
                <a:gd name="connsiteX47" fmla="*/ 3694546 w 5270074"/>
                <a:gd name="connsiteY47" fmla="*/ 87128 h 1044752"/>
                <a:gd name="connsiteX48" fmla="*/ 3749964 w 5270074"/>
                <a:gd name="connsiteY48" fmla="*/ 68656 h 1044752"/>
                <a:gd name="connsiteX49" fmla="*/ 3777673 w 5270074"/>
                <a:gd name="connsiteY49" fmla="*/ 59419 h 1044752"/>
                <a:gd name="connsiteX50" fmla="*/ 3860800 w 5270074"/>
                <a:gd name="connsiteY50" fmla="*/ 50183 h 1044752"/>
                <a:gd name="connsiteX51" fmla="*/ 3934691 w 5270074"/>
                <a:gd name="connsiteY51" fmla="*/ 59419 h 1044752"/>
                <a:gd name="connsiteX52" fmla="*/ 3971637 w 5270074"/>
                <a:gd name="connsiteY52" fmla="*/ 68656 h 1044752"/>
                <a:gd name="connsiteX53" fmla="*/ 3999346 w 5270074"/>
                <a:gd name="connsiteY53" fmla="*/ 105601 h 1044752"/>
                <a:gd name="connsiteX54" fmla="*/ 4027055 w 5270074"/>
                <a:gd name="connsiteY54" fmla="*/ 124074 h 1044752"/>
                <a:gd name="connsiteX55" fmla="*/ 4082473 w 5270074"/>
                <a:gd name="connsiteY55" fmla="*/ 161019 h 1044752"/>
                <a:gd name="connsiteX56" fmla="*/ 4137891 w 5270074"/>
                <a:gd name="connsiteY56" fmla="*/ 207201 h 1044752"/>
                <a:gd name="connsiteX57" fmla="*/ 4184073 w 5270074"/>
                <a:gd name="connsiteY57" fmla="*/ 253383 h 1044752"/>
                <a:gd name="connsiteX58" fmla="*/ 4193310 w 5270074"/>
                <a:gd name="connsiteY58" fmla="*/ 281092 h 1044752"/>
                <a:gd name="connsiteX59" fmla="*/ 4221019 w 5270074"/>
                <a:gd name="connsiteY59" fmla="*/ 290328 h 1044752"/>
                <a:gd name="connsiteX60" fmla="*/ 4248728 w 5270074"/>
                <a:gd name="connsiteY60" fmla="*/ 308801 h 1044752"/>
                <a:gd name="connsiteX61" fmla="*/ 4276437 w 5270074"/>
                <a:gd name="connsiteY61" fmla="*/ 318038 h 1044752"/>
                <a:gd name="connsiteX62" fmla="*/ 4304146 w 5270074"/>
                <a:gd name="connsiteY62" fmla="*/ 336510 h 1044752"/>
                <a:gd name="connsiteX63" fmla="*/ 4396510 w 5270074"/>
                <a:gd name="connsiteY63" fmla="*/ 364219 h 1044752"/>
                <a:gd name="connsiteX64" fmla="*/ 4424219 w 5270074"/>
                <a:gd name="connsiteY64" fmla="*/ 354983 h 1044752"/>
                <a:gd name="connsiteX65" fmla="*/ 4433455 w 5270074"/>
                <a:gd name="connsiteY65" fmla="*/ 382692 h 1044752"/>
                <a:gd name="connsiteX66" fmla="*/ 4627419 w 5270074"/>
                <a:gd name="connsiteY66" fmla="*/ 354983 h 1044752"/>
                <a:gd name="connsiteX67" fmla="*/ 4812146 w 5270074"/>
                <a:gd name="connsiteY67" fmla="*/ 290328 h 1044752"/>
                <a:gd name="connsiteX68" fmla="*/ 4895273 w 5270074"/>
                <a:gd name="connsiteY68" fmla="*/ 262619 h 1044752"/>
                <a:gd name="connsiteX69" fmla="*/ 4950691 w 5270074"/>
                <a:gd name="connsiteY69" fmla="*/ 216438 h 1044752"/>
                <a:gd name="connsiteX70" fmla="*/ 5006110 w 5270074"/>
                <a:gd name="connsiteY70" fmla="*/ 179492 h 1044752"/>
                <a:gd name="connsiteX71" fmla="*/ 5080000 w 5270074"/>
                <a:gd name="connsiteY71" fmla="*/ 142547 h 1044752"/>
                <a:gd name="connsiteX72" fmla="*/ 5163128 w 5270074"/>
                <a:gd name="connsiteY72" fmla="*/ 124074 h 1044752"/>
                <a:gd name="connsiteX73" fmla="*/ 5226916 w 5270074"/>
                <a:gd name="connsiteY73" fmla="*/ 99034 h 1044752"/>
                <a:gd name="connsiteX74" fmla="*/ 5247193 w 5270074"/>
                <a:gd name="connsiteY74" fmla="*/ 237580 h 1044752"/>
                <a:gd name="connsiteX75" fmla="*/ 5249863 w 5270074"/>
                <a:gd name="connsiteY75" fmla="*/ 818894 h 1044752"/>
                <a:gd name="connsiteX76" fmla="*/ 5252822 w 5270074"/>
                <a:gd name="connsiteY76" fmla="*/ 1020290 h 1044752"/>
                <a:gd name="connsiteX77" fmla="*/ 5269778 w 5270074"/>
                <a:gd name="connsiteY77" fmla="*/ 1019713 h 1044752"/>
                <a:gd name="connsiteX78" fmla="*/ 3747657 w 5270074"/>
                <a:gd name="connsiteY78" fmla="*/ 1044752 h 1044752"/>
                <a:gd name="connsiteX79" fmla="*/ 2976132 w 5270074"/>
                <a:gd name="connsiteY79" fmla="*/ 1044752 h 1044752"/>
                <a:gd name="connsiteX80" fmla="*/ 0 w 5270074"/>
                <a:gd name="connsiteY80" fmla="*/ 1029238 h 1044752"/>
                <a:gd name="connsiteX0" fmla="*/ 0 w 5270074"/>
                <a:gd name="connsiteY0" fmla="*/ 1029238 h 1044752"/>
                <a:gd name="connsiteX1" fmla="*/ 0 w 5270074"/>
                <a:gd name="connsiteY1" fmla="*/ 1029238 h 1044752"/>
                <a:gd name="connsiteX2" fmla="*/ 0 w 5270074"/>
                <a:gd name="connsiteY2" fmla="*/ 410401 h 1044752"/>
                <a:gd name="connsiteX3" fmla="*/ 27710 w 5270074"/>
                <a:gd name="connsiteY3" fmla="*/ 410401 h 1044752"/>
                <a:gd name="connsiteX4" fmla="*/ 110837 w 5270074"/>
                <a:gd name="connsiteY4" fmla="*/ 401165 h 1044752"/>
                <a:gd name="connsiteX5" fmla="*/ 166255 w 5270074"/>
                <a:gd name="connsiteY5" fmla="*/ 382692 h 1044752"/>
                <a:gd name="connsiteX6" fmla="*/ 406400 w 5270074"/>
                <a:gd name="connsiteY6" fmla="*/ 345747 h 1044752"/>
                <a:gd name="connsiteX7" fmla="*/ 461819 w 5270074"/>
                <a:gd name="connsiteY7" fmla="*/ 327274 h 1044752"/>
                <a:gd name="connsiteX8" fmla="*/ 535710 w 5270074"/>
                <a:gd name="connsiteY8" fmla="*/ 308801 h 1044752"/>
                <a:gd name="connsiteX9" fmla="*/ 563419 w 5270074"/>
                <a:gd name="connsiteY9" fmla="*/ 299565 h 1044752"/>
                <a:gd name="connsiteX10" fmla="*/ 646546 w 5270074"/>
                <a:gd name="connsiteY10" fmla="*/ 281092 h 1044752"/>
                <a:gd name="connsiteX11" fmla="*/ 674255 w 5270074"/>
                <a:gd name="connsiteY11" fmla="*/ 271856 h 1044752"/>
                <a:gd name="connsiteX12" fmla="*/ 748146 w 5270074"/>
                <a:gd name="connsiteY12" fmla="*/ 253383 h 1044752"/>
                <a:gd name="connsiteX13" fmla="*/ 775855 w 5270074"/>
                <a:gd name="connsiteY13" fmla="*/ 234910 h 1044752"/>
                <a:gd name="connsiteX14" fmla="*/ 822037 w 5270074"/>
                <a:gd name="connsiteY14" fmla="*/ 225674 h 1044752"/>
                <a:gd name="connsiteX15" fmla="*/ 849746 w 5270074"/>
                <a:gd name="connsiteY15" fmla="*/ 216438 h 1044752"/>
                <a:gd name="connsiteX16" fmla="*/ 905164 w 5270074"/>
                <a:gd name="connsiteY16" fmla="*/ 188728 h 1044752"/>
                <a:gd name="connsiteX17" fmla="*/ 932873 w 5270074"/>
                <a:gd name="connsiteY17" fmla="*/ 170256 h 1044752"/>
                <a:gd name="connsiteX18" fmla="*/ 969819 w 5270074"/>
                <a:gd name="connsiteY18" fmla="*/ 161019 h 1044752"/>
                <a:gd name="connsiteX19" fmla="*/ 1025237 w 5270074"/>
                <a:gd name="connsiteY19" fmla="*/ 142547 h 1044752"/>
                <a:gd name="connsiteX20" fmla="*/ 1052946 w 5270074"/>
                <a:gd name="connsiteY20" fmla="*/ 124074 h 1044752"/>
                <a:gd name="connsiteX21" fmla="*/ 1145310 w 5270074"/>
                <a:gd name="connsiteY21" fmla="*/ 96365 h 1044752"/>
                <a:gd name="connsiteX22" fmla="*/ 1209964 w 5270074"/>
                <a:gd name="connsiteY22" fmla="*/ 87128 h 1044752"/>
                <a:gd name="connsiteX23" fmla="*/ 1461657 w 5270074"/>
                <a:gd name="connsiteY23" fmla="*/ 0 h 1044752"/>
                <a:gd name="connsiteX24" fmla="*/ 1754910 w 5270074"/>
                <a:gd name="connsiteY24" fmla="*/ 96365 h 1044752"/>
                <a:gd name="connsiteX25" fmla="*/ 1884219 w 5270074"/>
                <a:gd name="connsiteY25" fmla="*/ 114838 h 1044752"/>
                <a:gd name="connsiteX26" fmla="*/ 1976582 w 5270074"/>
                <a:gd name="connsiteY26" fmla="*/ 151783 h 1044752"/>
                <a:gd name="connsiteX27" fmla="*/ 2050473 w 5270074"/>
                <a:gd name="connsiteY27" fmla="*/ 188728 h 1044752"/>
                <a:gd name="connsiteX28" fmla="*/ 2179782 w 5270074"/>
                <a:gd name="connsiteY28" fmla="*/ 262619 h 1044752"/>
                <a:gd name="connsiteX29" fmla="*/ 2207491 w 5270074"/>
                <a:gd name="connsiteY29" fmla="*/ 281092 h 1044752"/>
                <a:gd name="connsiteX30" fmla="*/ 2235200 w 5270074"/>
                <a:gd name="connsiteY30" fmla="*/ 299565 h 1044752"/>
                <a:gd name="connsiteX31" fmla="*/ 2426566 w 5270074"/>
                <a:gd name="connsiteY31" fmla="*/ 489850 h 1044752"/>
                <a:gd name="connsiteX32" fmla="*/ 2789960 w 5270074"/>
                <a:gd name="connsiteY32" fmla="*/ 569538 h 1044752"/>
                <a:gd name="connsiteX33" fmla="*/ 2930237 w 5270074"/>
                <a:gd name="connsiteY33" fmla="*/ 451793 h 1044752"/>
                <a:gd name="connsiteX34" fmla="*/ 3054639 w 5270074"/>
                <a:gd name="connsiteY34" fmla="*/ 346858 h 1044752"/>
                <a:gd name="connsiteX35" fmla="*/ 3214255 w 5270074"/>
                <a:gd name="connsiteY35" fmla="*/ 234910 h 1044752"/>
                <a:gd name="connsiteX36" fmla="*/ 3269673 w 5270074"/>
                <a:gd name="connsiteY36" fmla="*/ 216438 h 1044752"/>
                <a:gd name="connsiteX37" fmla="*/ 3343564 w 5270074"/>
                <a:gd name="connsiteY37" fmla="*/ 197965 h 1044752"/>
                <a:gd name="connsiteX38" fmla="*/ 3389746 w 5270074"/>
                <a:gd name="connsiteY38" fmla="*/ 179492 h 1044752"/>
                <a:gd name="connsiteX39" fmla="*/ 3417455 w 5270074"/>
                <a:gd name="connsiteY39" fmla="*/ 170256 h 1044752"/>
                <a:gd name="connsiteX40" fmla="*/ 3491346 w 5270074"/>
                <a:gd name="connsiteY40" fmla="*/ 151783 h 1044752"/>
                <a:gd name="connsiteX41" fmla="*/ 3519055 w 5270074"/>
                <a:gd name="connsiteY41" fmla="*/ 133310 h 1044752"/>
                <a:gd name="connsiteX42" fmla="*/ 3556000 w 5270074"/>
                <a:gd name="connsiteY42" fmla="*/ 124074 h 1044752"/>
                <a:gd name="connsiteX43" fmla="*/ 3583710 w 5270074"/>
                <a:gd name="connsiteY43" fmla="*/ 114838 h 1044752"/>
                <a:gd name="connsiteX44" fmla="*/ 3620655 w 5270074"/>
                <a:gd name="connsiteY44" fmla="*/ 105601 h 1044752"/>
                <a:gd name="connsiteX45" fmla="*/ 3648364 w 5270074"/>
                <a:gd name="connsiteY45" fmla="*/ 96365 h 1044752"/>
                <a:gd name="connsiteX46" fmla="*/ 3694546 w 5270074"/>
                <a:gd name="connsiteY46" fmla="*/ 87128 h 1044752"/>
                <a:gd name="connsiteX47" fmla="*/ 3749964 w 5270074"/>
                <a:gd name="connsiteY47" fmla="*/ 68656 h 1044752"/>
                <a:gd name="connsiteX48" fmla="*/ 3777673 w 5270074"/>
                <a:gd name="connsiteY48" fmla="*/ 59419 h 1044752"/>
                <a:gd name="connsiteX49" fmla="*/ 3860800 w 5270074"/>
                <a:gd name="connsiteY49" fmla="*/ 50183 h 1044752"/>
                <a:gd name="connsiteX50" fmla="*/ 3934691 w 5270074"/>
                <a:gd name="connsiteY50" fmla="*/ 59419 h 1044752"/>
                <a:gd name="connsiteX51" fmla="*/ 3971637 w 5270074"/>
                <a:gd name="connsiteY51" fmla="*/ 68656 h 1044752"/>
                <a:gd name="connsiteX52" fmla="*/ 3999346 w 5270074"/>
                <a:gd name="connsiteY52" fmla="*/ 105601 h 1044752"/>
                <a:gd name="connsiteX53" fmla="*/ 4027055 w 5270074"/>
                <a:gd name="connsiteY53" fmla="*/ 124074 h 1044752"/>
                <a:gd name="connsiteX54" fmla="*/ 4082473 w 5270074"/>
                <a:gd name="connsiteY54" fmla="*/ 161019 h 1044752"/>
                <a:gd name="connsiteX55" fmla="*/ 4137891 w 5270074"/>
                <a:gd name="connsiteY55" fmla="*/ 207201 h 1044752"/>
                <a:gd name="connsiteX56" fmla="*/ 4184073 w 5270074"/>
                <a:gd name="connsiteY56" fmla="*/ 253383 h 1044752"/>
                <a:gd name="connsiteX57" fmla="*/ 4193310 w 5270074"/>
                <a:gd name="connsiteY57" fmla="*/ 281092 h 1044752"/>
                <a:gd name="connsiteX58" fmla="*/ 4221019 w 5270074"/>
                <a:gd name="connsiteY58" fmla="*/ 290328 h 1044752"/>
                <a:gd name="connsiteX59" fmla="*/ 4248728 w 5270074"/>
                <a:gd name="connsiteY59" fmla="*/ 308801 h 1044752"/>
                <a:gd name="connsiteX60" fmla="*/ 4276437 w 5270074"/>
                <a:gd name="connsiteY60" fmla="*/ 318038 h 1044752"/>
                <a:gd name="connsiteX61" fmla="*/ 4304146 w 5270074"/>
                <a:gd name="connsiteY61" fmla="*/ 336510 h 1044752"/>
                <a:gd name="connsiteX62" fmla="*/ 4396510 w 5270074"/>
                <a:gd name="connsiteY62" fmla="*/ 364219 h 1044752"/>
                <a:gd name="connsiteX63" fmla="*/ 4424219 w 5270074"/>
                <a:gd name="connsiteY63" fmla="*/ 354983 h 1044752"/>
                <a:gd name="connsiteX64" fmla="*/ 4433455 w 5270074"/>
                <a:gd name="connsiteY64" fmla="*/ 382692 h 1044752"/>
                <a:gd name="connsiteX65" fmla="*/ 4627419 w 5270074"/>
                <a:gd name="connsiteY65" fmla="*/ 354983 h 1044752"/>
                <a:gd name="connsiteX66" fmla="*/ 4812146 w 5270074"/>
                <a:gd name="connsiteY66" fmla="*/ 290328 h 1044752"/>
                <a:gd name="connsiteX67" fmla="*/ 4895273 w 5270074"/>
                <a:gd name="connsiteY67" fmla="*/ 262619 h 1044752"/>
                <a:gd name="connsiteX68" fmla="*/ 4950691 w 5270074"/>
                <a:gd name="connsiteY68" fmla="*/ 216438 h 1044752"/>
                <a:gd name="connsiteX69" fmla="*/ 5006110 w 5270074"/>
                <a:gd name="connsiteY69" fmla="*/ 179492 h 1044752"/>
                <a:gd name="connsiteX70" fmla="*/ 5080000 w 5270074"/>
                <a:gd name="connsiteY70" fmla="*/ 142547 h 1044752"/>
                <a:gd name="connsiteX71" fmla="*/ 5163128 w 5270074"/>
                <a:gd name="connsiteY71" fmla="*/ 124074 h 1044752"/>
                <a:gd name="connsiteX72" fmla="*/ 5226916 w 5270074"/>
                <a:gd name="connsiteY72" fmla="*/ 99034 h 1044752"/>
                <a:gd name="connsiteX73" fmla="*/ 5247193 w 5270074"/>
                <a:gd name="connsiteY73" fmla="*/ 237580 h 1044752"/>
                <a:gd name="connsiteX74" fmla="*/ 5249863 w 5270074"/>
                <a:gd name="connsiteY74" fmla="*/ 818894 h 1044752"/>
                <a:gd name="connsiteX75" fmla="*/ 5252822 w 5270074"/>
                <a:gd name="connsiteY75" fmla="*/ 1020290 h 1044752"/>
                <a:gd name="connsiteX76" fmla="*/ 5269778 w 5270074"/>
                <a:gd name="connsiteY76" fmla="*/ 1019713 h 1044752"/>
                <a:gd name="connsiteX77" fmla="*/ 3747657 w 5270074"/>
                <a:gd name="connsiteY77" fmla="*/ 1044752 h 1044752"/>
                <a:gd name="connsiteX78" fmla="*/ 2976132 w 5270074"/>
                <a:gd name="connsiteY78" fmla="*/ 1044752 h 1044752"/>
                <a:gd name="connsiteX79" fmla="*/ 0 w 5270074"/>
                <a:gd name="connsiteY79" fmla="*/ 1029238 h 1044752"/>
                <a:gd name="connsiteX0" fmla="*/ 0 w 5270074"/>
                <a:gd name="connsiteY0" fmla="*/ 1029238 h 1044752"/>
                <a:gd name="connsiteX1" fmla="*/ 0 w 5270074"/>
                <a:gd name="connsiteY1" fmla="*/ 1029238 h 1044752"/>
                <a:gd name="connsiteX2" fmla="*/ 0 w 5270074"/>
                <a:gd name="connsiteY2" fmla="*/ 410401 h 1044752"/>
                <a:gd name="connsiteX3" fmla="*/ 27710 w 5270074"/>
                <a:gd name="connsiteY3" fmla="*/ 410401 h 1044752"/>
                <a:gd name="connsiteX4" fmla="*/ 110837 w 5270074"/>
                <a:gd name="connsiteY4" fmla="*/ 401165 h 1044752"/>
                <a:gd name="connsiteX5" fmla="*/ 406400 w 5270074"/>
                <a:gd name="connsiteY5" fmla="*/ 345747 h 1044752"/>
                <a:gd name="connsiteX6" fmla="*/ 461819 w 5270074"/>
                <a:gd name="connsiteY6" fmla="*/ 327274 h 1044752"/>
                <a:gd name="connsiteX7" fmla="*/ 535710 w 5270074"/>
                <a:gd name="connsiteY7" fmla="*/ 308801 h 1044752"/>
                <a:gd name="connsiteX8" fmla="*/ 563419 w 5270074"/>
                <a:gd name="connsiteY8" fmla="*/ 299565 h 1044752"/>
                <a:gd name="connsiteX9" fmla="*/ 646546 w 5270074"/>
                <a:gd name="connsiteY9" fmla="*/ 281092 h 1044752"/>
                <a:gd name="connsiteX10" fmla="*/ 674255 w 5270074"/>
                <a:gd name="connsiteY10" fmla="*/ 271856 h 1044752"/>
                <a:gd name="connsiteX11" fmla="*/ 748146 w 5270074"/>
                <a:gd name="connsiteY11" fmla="*/ 253383 h 1044752"/>
                <a:gd name="connsiteX12" fmla="*/ 775855 w 5270074"/>
                <a:gd name="connsiteY12" fmla="*/ 234910 h 1044752"/>
                <a:gd name="connsiteX13" fmla="*/ 822037 w 5270074"/>
                <a:gd name="connsiteY13" fmla="*/ 225674 h 1044752"/>
                <a:gd name="connsiteX14" fmla="*/ 849746 w 5270074"/>
                <a:gd name="connsiteY14" fmla="*/ 216438 h 1044752"/>
                <a:gd name="connsiteX15" fmla="*/ 905164 w 5270074"/>
                <a:gd name="connsiteY15" fmla="*/ 188728 h 1044752"/>
                <a:gd name="connsiteX16" fmla="*/ 932873 w 5270074"/>
                <a:gd name="connsiteY16" fmla="*/ 170256 h 1044752"/>
                <a:gd name="connsiteX17" fmla="*/ 969819 w 5270074"/>
                <a:gd name="connsiteY17" fmla="*/ 161019 h 1044752"/>
                <a:gd name="connsiteX18" fmla="*/ 1025237 w 5270074"/>
                <a:gd name="connsiteY18" fmla="*/ 142547 h 1044752"/>
                <a:gd name="connsiteX19" fmla="*/ 1052946 w 5270074"/>
                <a:gd name="connsiteY19" fmla="*/ 124074 h 1044752"/>
                <a:gd name="connsiteX20" fmla="*/ 1145310 w 5270074"/>
                <a:gd name="connsiteY20" fmla="*/ 96365 h 1044752"/>
                <a:gd name="connsiteX21" fmla="*/ 1209964 w 5270074"/>
                <a:gd name="connsiteY21" fmla="*/ 87128 h 1044752"/>
                <a:gd name="connsiteX22" fmla="*/ 1461657 w 5270074"/>
                <a:gd name="connsiteY22" fmla="*/ 0 h 1044752"/>
                <a:gd name="connsiteX23" fmla="*/ 1754910 w 5270074"/>
                <a:gd name="connsiteY23" fmla="*/ 96365 h 1044752"/>
                <a:gd name="connsiteX24" fmla="*/ 1884219 w 5270074"/>
                <a:gd name="connsiteY24" fmla="*/ 114838 h 1044752"/>
                <a:gd name="connsiteX25" fmla="*/ 1976582 w 5270074"/>
                <a:gd name="connsiteY25" fmla="*/ 151783 h 1044752"/>
                <a:gd name="connsiteX26" fmla="*/ 2050473 w 5270074"/>
                <a:gd name="connsiteY26" fmla="*/ 188728 h 1044752"/>
                <a:gd name="connsiteX27" fmla="*/ 2179782 w 5270074"/>
                <a:gd name="connsiteY27" fmla="*/ 262619 h 1044752"/>
                <a:gd name="connsiteX28" fmla="*/ 2207491 w 5270074"/>
                <a:gd name="connsiteY28" fmla="*/ 281092 h 1044752"/>
                <a:gd name="connsiteX29" fmla="*/ 2235200 w 5270074"/>
                <a:gd name="connsiteY29" fmla="*/ 299565 h 1044752"/>
                <a:gd name="connsiteX30" fmla="*/ 2426566 w 5270074"/>
                <a:gd name="connsiteY30" fmla="*/ 489850 h 1044752"/>
                <a:gd name="connsiteX31" fmla="*/ 2789960 w 5270074"/>
                <a:gd name="connsiteY31" fmla="*/ 569538 h 1044752"/>
                <a:gd name="connsiteX32" fmla="*/ 2930237 w 5270074"/>
                <a:gd name="connsiteY32" fmla="*/ 451793 h 1044752"/>
                <a:gd name="connsiteX33" fmla="*/ 3054639 w 5270074"/>
                <a:gd name="connsiteY33" fmla="*/ 346858 h 1044752"/>
                <a:gd name="connsiteX34" fmla="*/ 3214255 w 5270074"/>
                <a:gd name="connsiteY34" fmla="*/ 234910 h 1044752"/>
                <a:gd name="connsiteX35" fmla="*/ 3269673 w 5270074"/>
                <a:gd name="connsiteY35" fmla="*/ 216438 h 1044752"/>
                <a:gd name="connsiteX36" fmla="*/ 3343564 w 5270074"/>
                <a:gd name="connsiteY36" fmla="*/ 197965 h 1044752"/>
                <a:gd name="connsiteX37" fmla="*/ 3389746 w 5270074"/>
                <a:gd name="connsiteY37" fmla="*/ 179492 h 1044752"/>
                <a:gd name="connsiteX38" fmla="*/ 3417455 w 5270074"/>
                <a:gd name="connsiteY38" fmla="*/ 170256 h 1044752"/>
                <a:gd name="connsiteX39" fmla="*/ 3491346 w 5270074"/>
                <a:gd name="connsiteY39" fmla="*/ 151783 h 1044752"/>
                <a:gd name="connsiteX40" fmla="*/ 3519055 w 5270074"/>
                <a:gd name="connsiteY40" fmla="*/ 133310 h 1044752"/>
                <a:gd name="connsiteX41" fmla="*/ 3556000 w 5270074"/>
                <a:gd name="connsiteY41" fmla="*/ 124074 h 1044752"/>
                <a:gd name="connsiteX42" fmla="*/ 3583710 w 5270074"/>
                <a:gd name="connsiteY42" fmla="*/ 114838 h 1044752"/>
                <a:gd name="connsiteX43" fmla="*/ 3620655 w 5270074"/>
                <a:gd name="connsiteY43" fmla="*/ 105601 h 1044752"/>
                <a:gd name="connsiteX44" fmla="*/ 3648364 w 5270074"/>
                <a:gd name="connsiteY44" fmla="*/ 96365 h 1044752"/>
                <a:gd name="connsiteX45" fmla="*/ 3694546 w 5270074"/>
                <a:gd name="connsiteY45" fmla="*/ 87128 h 1044752"/>
                <a:gd name="connsiteX46" fmla="*/ 3749964 w 5270074"/>
                <a:gd name="connsiteY46" fmla="*/ 68656 h 1044752"/>
                <a:gd name="connsiteX47" fmla="*/ 3777673 w 5270074"/>
                <a:gd name="connsiteY47" fmla="*/ 59419 h 1044752"/>
                <a:gd name="connsiteX48" fmla="*/ 3860800 w 5270074"/>
                <a:gd name="connsiteY48" fmla="*/ 50183 h 1044752"/>
                <a:gd name="connsiteX49" fmla="*/ 3934691 w 5270074"/>
                <a:gd name="connsiteY49" fmla="*/ 59419 h 1044752"/>
                <a:gd name="connsiteX50" fmla="*/ 3971637 w 5270074"/>
                <a:gd name="connsiteY50" fmla="*/ 68656 h 1044752"/>
                <a:gd name="connsiteX51" fmla="*/ 3999346 w 5270074"/>
                <a:gd name="connsiteY51" fmla="*/ 105601 h 1044752"/>
                <a:gd name="connsiteX52" fmla="*/ 4027055 w 5270074"/>
                <a:gd name="connsiteY52" fmla="*/ 124074 h 1044752"/>
                <a:gd name="connsiteX53" fmla="*/ 4082473 w 5270074"/>
                <a:gd name="connsiteY53" fmla="*/ 161019 h 1044752"/>
                <a:gd name="connsiteX54" fmla="*/ 4137891 w 5270074"/>
                <a:gd name="connsiteY54" fmla="*/ 207201 h 1044752"/>
                <a:gd name="connsiteX55" fmla="*/ 4184073 w 5270074"/>
                <a:gd name="connsiteY55" fmla="*/ 253383 h 1044752"/>
                <a:gd name="connsiteX56" fmla="*/ 4193310 w 5270074"/>
                <a:gd name="connsiteY56" fmla="*/ 281092 h 1044752"/>
                <a:gd name="connsiteX57" fmla="*/ 4221019 w 5270074"/>
                <a:gd name="connsiteY57" fmla="*/ 290328 h 1044752"/>
                <a:gd name="connsiteX58" fmla="*/ 4248728 w 5270074"/>
                <a:gd name="connsiteY58" fmla="*/ 308801 h 1044752"/>
                <a:gd name="connsiteX59" fmla="*/ 4276437 w 5270074"/>
                <a:gd name="connsiteY59" fmla="*/ 318038 h 1044752"/>
                <a:gd name="connsiteX60" fmla="*/ 4304146 w 5270074"/>
                <a:gd name="connsiteY60" fmla="*/ 336510 h 1044752"/>
                <a:gd name="connsiteX61" fmla="*/ 4396510 w 5270074"/>
                <a:gd name="connsiteY61" fmla="*/ 364219 h 1044752"/>
                <a:gd name="connsiteX62" fmla="*/ 4424219 w 5270074"/>
                <a:gd name="connsiteY62" fmla="*/ 354983 h 1044752"/>
                <a:gd name="connsiteX63" fmla="*/ 4433455 w 5270074"/>
                <a:gd name="connsiteY63" fmla="*/ 382692 h 1044752"/>
                <a:gd name="connsiteX64" fmla="*/ 4627419 w 5270074"/>
                <a:gd name="connsiteY64" fmla="*/ 354983 h 1044752"/>
                <a:gd name="connsiteX65" fmla="*/ 4812146 w 5270074"/>
                <a:gd name="connsiteY65" fmla="*/ 290328 h 1044752"/>
                <a:gd name="connsiteX66" fmla="*/ 4895273 w 5270074"/>
                <a:gd name="connsiteY66" fmla="*/ 262619 h 1044752"/>
                <a:gd name="connsiteX67" fmla="*/ 4950691 w 5270074"/>
                <a:gd name="connsiteY67" fmla="*/ 216438 h 1044752"/>
                <a:gd name="connsiteX68" fmla="*/ 5006110 w 5270074"/>
                <a:gd name="connsiteY68" fmla="*/ 179492 h 1044752"/>
                <a:gd name="connsiteX69" fmla="*/ 5080000 w 5270074"/>
                <a:gd name="connsiteY69" fmla="*/ 142547 h 1044752"/>
                <a:gd name="connsiteX70" fmla="*/ 5163128 w 5270074"/>
                <a:gd name="connsiteY70" fmla="*/ 124074 h 1044752"/>
                <a:gd name="connsiteX71" fmla="*/ 5226916 w 5270074"/>
                <a:gd name="connsiteY71" fmla="*/ 99034 h 1044752"/>
                <a:gd name="connsiteX72" fmla="*/ 5247193 w 5270074"/>
                <a:gd name="connsiteY72" fmla="*/ 237580 h 1044752"/>
                <a:gd name="connsiteX73" fmla="*/ 5249863 w 5270074"/>
                <a:gd name="connsiteY73" fmla="*/ 818894 h 1044752"/>
                <a:gd name="connsiteX74" fmla="*/ 5252822 w 5270074"/>
                <a:gd name="connsiteY74" fmla="*/ 1020290 h 1044752"/>
                <a:gd name="connsiteX75" fmla="*/ 5269778 w 5270074"/>
                <a:gd name="connsiteY75" fmla="*/ 1019713 h 1044752"/>
                <a:gd name="connsiteX76" fmla="*/ 3747657 w 5270074"/>
                <a:gd name="connsiteY76" fmla="*/ 1044752 h 1044752"/>
                <a:gd name="connsiteX77" fmla="*/ 2976132 w 5270074"/>
                <a:gd name="connsiteY77" fmla="*/ 1044752 h 1044752"/>
                <a:gd name="connsiteX78" fmla="*/ 0 w 5270074"/>
                <a:gd name="connsiteY78" fmla="*/ 1029238 h 1044752"/>
                <a:gd name="connsiteX0" fmla="*/ 0 w 5270074"/>
                <a:gd name="connsiteY0" fmla="*/ 1029238 h 1044752"/>
                <a:gd name="connsiteX1" fmla="*/ 0 w 5270074"/>
                <a:gd name="connsiteY1" fmla="*/ 1029238 h 1044752"/>
                <a:gd name="connsiteX2" fmla="*/ 0 w 5270074"/>
                <a:gd name="connsiteY2" fmla="*/ 410401 h 1044752"/>
                <a:gd name="connsiteX3" fmla="*/ 27710 w 5270074"/>
                <a:gd name="connsiteY3" fmla="*/ 410401 h 1044752"/>
                <a:gd name="connsiteX4" fmla="*/ 406400 w 5270074"/>
                <a:gd name="connsiteY4" fmla="*/ 345747 h 1044752"/>
                <a:gd name="connsiteX5" fmla="*/ 461819 w 5270074"/>
                <a:gd name="connsiteY5" fmla="*/ 327274 h 1044752"/>
                <a:gd name="connsiteX6" fmla="*/ 535710 w 5270074"/>
                <a:gd name="connsiteY6" fmla="*/ 308801 h 1044752"/>
                <a:gd name="connsiteX7" fmla="*/ 563419 w 5270074"/>
                <a:gd name="connsiteY7" fmla="*/ 299565 h 1044752"/>
                <a:gd name="connsiteX8" fmla="*/ 646546 w 5270074"/>
                <a:gd name="connsiteY8" fmla="*/ 281092 h 1044752"/>
                <a:gd name="connsiteX9" fmla="*/ 674255 w 5270074"/>
                <a:gd name="connsiteY9" fmla="*/ 271856 h 1044752"/>
                <a:gd name="connsiteX10" fmla="*/ 748146 w 5270074"/>
                <a:gd name="connsiteY10" fmla="*/ 253383 h 1044752"/>
                <a:gd name="connsiteX11" fmla="*/ 775855 w 5270074"/>
                <a:gd name="connsiteY11" fmla="*/ 234910 h 1044752"/>
                <a:gd name="connsiteX12" fmla="*/ 822037 w 5270074"/>
                <a:gd name="connsiteY12" fmla="*/ 225674 h 1044752"/>
                <a:gd name="connsiteX13" fmla="*/ 849746 w 5270074"/>
                <a:gd name="connsiteY13" fmla="*/ 216438 h 1044752"/>
                <a:gd name="connsiteX14" fmla="*/ 905164 w 5270074"/>
                <a:gd name="connsiteY14" fmla="*/ 188728 h 1044752"/>
                <a:gd name="connsiteX15" fmla="*/ 932873 w 5270074"/>
                <a:gd name="connsiteY15" fmla="*/ 170256 h 1044752"/>
                <a:gd name="connsiteX16" fmla="*/ 969819 w 5270074"/>
                <a:gd name="connsiteY16" fmla="*/ 161019 h 1044752"/>
                <a:gd name="connsiteX17" fmla="*/ 1025237 w 5270074"/>
                <a:gd name="connsiteY17" fmla="*/ 142547 h 1044752"/>
                <a:gd name="connsiteX18" fmla="*/ 1052946 w 5270074"/>
                <a:gd name="connsiteY18" fmla="*/ 124074 h 1044752"/>
                <a:gd name="connsiteX19" fmla="*/ 1145310 w 5270074"/>
                <a:gd name="connsiteY19" fmla="*/ 96365 h 1044752"/>
                <a:gd name="connsiteX20" fmla="*/ 1209964 w 5270074"/>
                <a:gd name="connsiteY20" fmla="*/ 87128 h 1044752"/>
                <a:gd name="connsiteX21" fmla="*/ 1461657 w 5270074"/>
                <a:gd name="connsiteY21" fmla="*/ 0 h 1044752"/>
                <a:gd name="connsiteX22" fmla="*/ 1754910 w 5270074"/>
                <a:gd name="connsiteY22" fmla="*/ 96365 h 1044752"/>
                <a:gd name="connsiteX23" fmla="*/ 1884219 w 5270074"/>
                <a:gd name="connsiteY23" fmla="*/ 114838 h 1044752"/>
                <a:gd name="connsiteX24" fmla="*/ 1976582 w 5270074"/>
                <a:gd name="connsiteY24" fmla="*/ 151783 h 1044752"/>
                <a:gd name="connsiteX25" fmla="*/ 2050473 w 5270074"/>
                <a:gd name="connsiteY25" fmla="*/ 188728 h 1044752"/>
                <a:gd name="connsiteX26" fmla="*/ 2179782 w 5270074"/>
                <a:gd name="connsiteY26" fmla="*/ 262619 h 1044752"/>
                <a:gd name="connsiteX27" fmla="*/ 2207491 w 5270074"/>
                <a:gd name="connsiteY27" fmla="*/ 281092 h 1044752"/>
                <a:gd name="connsiteX28" fmla="*/ 2235200 w 5270074"/>
                <a:gd name="connsiteY28" fmla="*/ 299565 h 1044752"/>
                <a:gd name="connsiteX29" fmla="*/ 2426566 w 5270074"/>
                <a:gd name="connsiteY29" fmla="*/ 489850 h 1044752"/>
                <a:gd name="connsiteX30" fmla="*/ 2789960 w 5270074"/>
                <a:gd name="connsiteY30" fmla="*/ 569538 h 1044752"/>
                <a:gd name="connsiteX31" fmla="*/ 2930237 w 5270074"/>
                <a:gd name="connsiteY31" fmla="*/ 451793 h 1044752"/>
                <a:gd name="connsiteX32" fmla="*/ 3054639 w 5270074"/>
                <a:gd name="connsiteY32" fmla="*/ 346858 h 1044752"/>
                <a:gd name="connsiteX33" fmla="*/ 3214255 w 5270074"/>
                <a:gd name="connsiteY33" fmla="*/ 234910 h 1044752"/>
                <a:gd name="connsiteX34" fmla="*/ 3269673 w 5270074"/>
                <a:gd name="connsiteY34" fmla="*/ 216438 h 1044752"/>
                <a:gd name="connsiteX35" fmla="*/ 3343564 w 5270074"/>
                <a:gd name="connsiteY35" fmla="*/ 197965 h 1044752"/>
                <a:gd name="connsiteX36" fmla="*/ 3389746 w 5270074"/>
                <a:gd name="connsiteY36" fmla="*/ 179492 h 1044752"/>
                <a:gd name="connsiteX37" fmla="*/ 3417455 w 5270074"/>
                <a:gd name="connsiteY37" fmla="*/ 170256 h 1044752"/>
                <a:gd name="connsiteX38" fmla="*/ 3491346 w 5270074"/>
                <a:gd name="connsiteY38" fmla="*/ 151783 h 1044752"/>
                <a:gd name="connsiteX39" fmla="*/ 3519055 w 5270074"/>
                <a:gd name="connsiteY39" fmla="*/ 133310 h 1044752"/>
                <a:gd name="connsiteX40" fmla="*/ 3556000 w 5270074"/>
                <a:gd name="connsiteY40" fmla="*/ 124074 h 1044752"/>
                <a:gd name="connsiteX41" fmla="*/ 3583710 w 5270074"/>
                <a:gd name="connsiteY41" fmla="*/ 114838 h 1044752"/>
                <a:gd name="connsiteX42" fmla="*/ 3620655 w 5270074"/>
                <a:gd name="connsiteY42" fmla="*/ 105601 h 1044752"/>
                <a:gd name="connsiteX43" fmla="*/ 3648364 w 5270074"/>
                <a:gd name="connsiteY43" fmla="*/ 96365 h 1044752"/>
                <a:gd name="connsiteX44" fmla="*/ 3694546 w 5270074"/>
                <a:gd name="connsiteY44" fmla="*/ 87128 h 1044752"/>
                <a:gd name="connsiteX45" fmla="*/ 3749964 w 5270074"/>
                <a:gd name="connsiteY45" fmla="*/ 68656 h 1044752"/>
                <a:gd name="connsiteX46" fmla="*/ 3777673 w 5270074"/>
                <a:gd name="connsiteY46" fmla="*/ 59419 h 1044752"/>
                <a:gd name="connsiteX47" fmla="*/ 3860800 w 5270074"/>
                <a:gd name="connsiteY47" fmla="*/ 50183 h 1044752"/>
                <a:gd name="connsiteX48" fmla="*/ 3934691 w 5270074"/>
                <a:gd name="connsiteY48" fmla="*/ 59419 h 1044752"/>
                <a:gd name="connsiteX49" fmla="*/ 3971637 w 5270074"/>
                <a:gd name="connsiteY49" fmla="*/ 68656 h 1044752"/>
                <a:gd name="connsiteX50" fmla="*/ 3999346 w 5270074"/>
                <a:gd name="connsiteY50" fmla="*/ 105601 h 1044752"/>
                <a:gd name="connsiteX51" fmla="*/ 4027055 w 5270074"/>
                <a:gd name="connsiteY51" fmla="*/ 124074 h 1044752"/>
                <a:gd name="connsiteX52" fmla="*/ 4082473 w 5270074"/>
                <a:gd name="connsiteY52" fmla="*/ 161019 h 1044752"/>
                <a:gd name="connsiteX53" fmla="*/ 4137891 w 5270074"/>
                <a:gd name="connsiteY53" fmla="*/ 207201 h 1044752"/>
                <a:gd name="connsiteX54" fmla="*/ 4184073 w 5270074"/>
                <a:gd name="connsiteY54" fmla="*/ 253383 h 1044752"/>
                <a:gd name="connsiteX55" fmla="*/ 4193310 w 5270074"/>
                <a:gd name="connsiteY55" fmla="*/ 281092 h 1044752"/>
                <a:gd name="connsiteX56" fmla="*/ 4221019 w 5270074"/>
                <a:gd name="connsiteY56" fmla="*/ 290328 h 1044752"/>
                <a:gd name="connsiteX57" fmla="*/ 4248728 w 5270074"/>
                <a:gd name="connsiteY57" fmla="*/ 308801 h 1044752"/>
                <a:gd name="connsiteX58" fmla="*/ 4276437 w 5270074"/>
                <a:gd name="connsiteY58" fmla="*/ 318038 h 1044752"/>
                <a:gd name="connsiteX59" fmla="*/ 4304146 w 5270074"/>
                <a:gd name="connsiteY59" fmla="*/ 336510 h 1044752"/>
                <a:gd name="connsiteX60" fmla="*/ 4396510 w 5270074"/>
                <a:gd name="connsiteY60" fmla="*/ 364219 h 1044752"/>
                <a:gd name="connsiteX61" fmla="*/ 4424219 w 5270074"/>
                <a:gd name="connsiteY61" fmla="*/ 354983 h 1044752"/>
                <a:gd name="connsiteX62" fmla="*/ 4433455 w 5270074"/>
                <a:gd name="connsiteY62" fmla="*/ 382692 h 1044752"/>
                <a:gd name="connsiteX63" fmla="*/ 4627419 w 5270074"/>
                <a:gd name="connsiteY63" fmla="*/ 354983 h 1044752"/>
                <a:gd name="connsiteX64" fmla="*/ 4812146 w 5270074"/>
                <a:gd name="connsiteY64" fmla="*/ 290328 h 1044752"/>
                <a:gd name="connsiteX65" fmla="*/ 4895273 w 5270074"/>
                <a:gd name="connsiteY65" fmla="*/ 262619 h 1044752"/>
                <a:gd name="connsiteX66" fmla="*/ 4950691 w 5270074"/>
                <a:gd name="connsiteY66" fmla="*/ 216438 h 1044752"/>
                <a:gd name="connsiteX67" fmla="*/ 5006110 w 5270074"/>
                <a:gd name="connsiteY67" fmla="*/ 179492 h 1044752"/>
                <a:gd name="connsiteX68" fmla="*/ 5080000 w 5270074"/>
                <a:gd name="connsiteY68" fmla="*/ 142547 h 1044752"/>
                <a:gd name="connsiteX69" fmla="*/ 5163128 w 5270074"/>
                <a:gd name="connsiteY69" fmla="*/ 124074 h 1044752"/>
                <a:gd name="connsiteX70" fmla="*/ 5226916 w 5270074"/>
                <a:gd name="connsiteY70" fmla="*/ 99034 h 1044752"/>
                <a:gd name="connsiteX71" fmla="*/ 5247193 w 5270074"/>
                <a:gd name="connsiteY71" fmla="*/ 237580 h 1044752"/>
                <a:gd name="connsiteX72" fmla="*/ 5249863 w 5270074"/>
                <a:gd name="connsiteY72" fmla="*/ 818894 h 1044752"/>
                <a:gd name="connsiteX73" fmla="*/ 5252822 w 5270074"/>
                <a:gd name="connsiteY73" fmla="*/ 1020290 h 1044752"/>
                <a:gd name="connsiteX74" fmla="*/ 5269778 w 5270074"/>
                <a:gd name="connsiteY74" fmla="*/ 1019713 h 1044752"/>
                <a:gd name="connsiteX75" fmla="*/ 3747657 w 5270074"/>
                <a:gd name="connsiteY75" fmla="*/ 1044752 h 1044752"/>
                <a:gd name="connsiteX76" fmla="*/ 2976132 w 5270074"/>
                <a:gd name="connsiteY76" fmla="*/ 1044752 h 1044752"/>
                <a:gd name="connsiteX77" fmla="*/ 0 w 5270074"/>
                <a:gd name="connsiteY77" fmla="*/ 1029238 h 1044752"/>
                <a:gd name="connsiteX0" fmla="*/ 0 w 5270074"/>
                <a:gd name="connsiteY0" fmla="*/ 1029238 h 1044752"/>
                <a:gd name="connsiteX1" fmla="*/ 0 w 5270074"/>
                <a:gd name="connsiteY1" fmla="*/ 1029238 h 1044752"/>
                <a:gd name="connsiteX2" fmla="*/ 0 w 5270074"/>
                <a:gd name="connsiteY2" fmla="*/ 410401 h 1044752"/>
                <a:gd name="connsiteX3" fmla="*/ 406400 w 5270074"/>
                <a:gd name="connsiteY3" fmla="*/ 345747 h 1044752"/>
                <a:gd name="connsiteX4" fmla="*/ 461819 w 5270074"/>
                <a:gd name="connsiteY4" fmla="*/ 327274 h 1044752"/>
                <a:gd name="connsiteX5" fmla="*/ 535710 w 5270074"/>
                <a:gd name="connsiteY5" fmla="*/ 308801 h 1044752"/>
                <a:gd name="connsiteX6" fmla="*/ 563419 w 5270074"/>
                <a:gd name="connsiteY6" fmla="*/ 299565 h 1044752"/>
                <a:gd name="connsiteX7" fmla="*/ 646546 w 5270074"/>
                <a:gd name="connsiteY7" fmla="*/ 281092 h 1044752"/>
                <a:gd name="connsiteX8" fmla="*/ 674255 w 5270074"/>
                <a:gd name="connsiteY8" fmla="*/ 271856 h 1044752"/>
                <a:gd name="connsiteX9" fmla="*/ 748146 w 5270074"/>
                <a:gd name="connsiteY9" fmla="*/ 253383 h 1044752"/>
                <a:gd name="connsiteX10" fmla="*/ 775855 w 5270074"/>
                <a:gd name="connsiteY10" fmla="*/ 234910 h 1044752"/>
                <a:gd name="connsiteX11" fmla="*/ 822037 w 5270074"/>
                <a:gd name="connsiteY11" fmla="*/ 225674 h 1044752"/>
                <a:gd name="connsiteX12" fmla="*/ 849746 w 5270074"/>
                <a:gd name="connsiteY12" fmla="*/ 216438 h 1044752"/>
                <a:gd name="connsiteX13" fmla="*/ 905164 w 5270074"/>
                <a:gd name="connsiteY13" fmla="*/ 188728 h 1044752"/>
                <a:gd name="connsiteX14" fmla="*/ 932873 w 5270074"/>
                <a:gd name="connsiteY14" fmla="*/ 170256 h 1044752"/>
                <a:gd name="connsiteX15" fmla="*/ 969819 w 5270074"/>
                <a:gd name="connsiteY15" fmla="*/ 161019 h 1044752"/>
                <a:gd name="connsiteX16" fmla="*/ 1025237 w 5270074"/>
                <a:gd name="connsiteY16" fmla="*/ 142547 h 1044752"/>
                <a:gd name="connsiteX17" fmla="*/ 1052946 w 5270074"/>
                <a:gd name="connsiteY17" fmla="*/ 124074 h 1044752"/>
                <a:gd name="connsiteX18" fmla="*/ 1145310 w 5270074"/>
                <a:gd name="connsiteY18" fmla="*/ 96365 h 1044752"/>
                <a:gd name="connsiteX19" fmla="*/ 1209964 w 5270074"/>
                <a:gd name="connsiteY19" fmla="*/ 87128 h 1044752"/>
                <a:gd name="connsiteX20" fmla="*/ 1461657 w 5270074"/>
                <a:gd name="connsiteY20" fmla="*/ 0 h 1044752"/>
                <a:gd name="connsiteX21" fmla="*/ 1754910 w 5270074"/>
                <a:gd name="connsiteY21" fmla="*/ 96365 h 1044752"/>
                <a:gd name="connsiteX22" fmla="*/ 1884219 w 5270074"/>
                <a:gd name="connsiteY22" fmla="*/ 114838 h 1044752"/>
                <a:gd name="connsiteX23" fmla="*/ 1976582 w 5270074"/>
                <a:gd name="connsiteY23" fmla="*/ 151783 h 1044752"/>
                <a:gd name="connsiteX24" fmla="*/ 2050473 w 5270074"/>
                <a:gd name="connsiteY24" fmla="*/ 188728 h 1044752"/>
                <a:gd name="connsiteX25" fmla="*/ 2179782 w 5270074"/>
                <a:gd name="connsiteY25" fmla="*/ 262619 h 1044752"/>
                <a:gd name="connsiteX26" fmla="*/ 2207491 w 5270074"/>
                <a:gd name="connsiteY26" fmla="*/ 281092 h 1044752"/>
                <a:gd name="connsiteX27" fmla="*/ 2235200 w 5270074"/>
                <a:gd name="connsiteY27" fmla="*/ 299565 h 1044752"/>
                <a:gd name="connsiteX28" fmla="*/ 2426566 w 5270074"/>
                <a:gd name="connsiteY28" fmla="*/ 489850 h 1044752"/>
                <a:gd name="connsiteX29" fmla="*/ 2789960 w 5270074"/>
                <a:gd name="connsiteY29" fmla="*/ 569538 h 1044752"/>
                <a:gd name="connsiteX30" fmla="*/ 2930237 w 5270074"/>
                <a:gd name="connsiteY30" fmla="*/ 451793 h 1044752"/>
                <a:gd name="connsiteX31" fmla="*/ 3054639 w 5270074"/>
                <a:gd name="connsiteY31" fmla="*/ 346858 h 1044752"/>
                <a:gd name="connsiteX32" fmla="*/ 3214255 w 5270074"/>
                <a:gd name="connsiteY32" fmla="*/ 234910 h 1044752"/>
                <a:gd name="connsiteX33" fmla="*/ 3269673 w 5270074"/>
                <a:gd name="connsiteY33" fmla="*/ 216438 h 1044752"/>
                <a:gd name="connsiteX34" fmla="*/ 3343564 w 5270074"/>
                <a:gd name="connsiteY34" fmla="*/ 197965 h 1044752"/>
                <a:gd name="connsiteX35" fmla="*/ 3389746 w 5270074"/>
                <a:gd name="connsiteY35" fmla="*/ 179492 h 1044752"/>
                <a:gd name="connsiteX36" fmla="*/ 3417455 w 5270074"/>
                <a:gd name="connsiteY36" fmla="*/ 170256 h 1044752"/>
                <a:gd name="connsiteX37" fmla="*/ 3491346 w 5270074"/>
                <a:gd name="connsiteY37" fmla="*/ 151783 h 1044752"/>
                <a:gd name="connsiteX38" fmla="*/ 3519055 w 5270074"/>
                <a:gd name="connsiteY38" fmla="*/ 133310 h 1044752"/>
                <a:gd name="connsiteX39" fmla="*/ 3556000 w 5270074"/>
                <a:gd name="connsiteY39" fmla="*/ 124074 h 1044752"/>
                <a:gd name="connsiteX40" fmla="*/ 3583710 w 5270074"/>
                <a:gd name="connsiteY40" fmla="*/ 114838 h 1044752"/>
                <a:gd name="connsiteX41" fmla="*/ 3620655 w 5270074"/>
                <a:gd name="connsiteY41" fmla="*/ 105601 h 1044752"/>
                <a:gd name="connsiteX42" fmla="*/ 3648364 w 5270074"/>
                <a:gd name="connsiteY42" fmla="*/ 96365 h 1044752"/>
                <a:gd name="connsiteX43" fmla="*/ 3694546 w 5270074"/>
                <a:gd name="connsiteY43" fmla="*/ 87128 h 1044752"/>
                <a:gd name="connsiteX44" fmla="*/ 3749964 w 5270074"/>
                <a:gd name="connsiteY44" fmla="*/ 68656 h 1044752"/>
                <a:gd name="connsiteX45" fmla="*/ 3777673 w 5270074"/>
                <a:gd name="connsiteY45" fmla="*/ 59419 h 1044752"/>
                <a:gd name="connsiteX46" fmla="*/ 3860800 w 5270074"/>
                <a:gd name="connsiteY46" fmla="*/ 50183 h 1044752"/>
                <a:gd name="connsiteX47" fmla="*/ 3934691 w 5270074"/>
                <a:gd name="connsiteY47" fmla="*/ 59419 h 1044752"/>
                <a:gd name="connsiteX48" fmla="*/ 3971637 w 5270074"/>
                <a:gd name="connsiteY48" fmla="*/ 68656 h 1044752"/>
                <a:gd name="connsiteX49" fmla="*/ 3999346 w 5270074"/>
                <a:gd name="connsiteY49" fmla="*/ 105601 h 1044752"/>
                <a:gd name="connsiteX50" fmla="*/ 4027055 w 5270074"/>
                <a:gd name="connsiteY50" fmla="*/ 124074 h 1044752"/>
                <a:gd name="connsiteX51" fmla="*/ 4082473 w 5270074"/>
                <a:gd name="connsiteY51" fmla="*/ 161019 h 1044752"/>
                <a:gd name="connsiteX52" fmla="*/ 4137891 w 5270074"/>
                <a:gd name="connsiteY52" fmla="*/ 207201 h 1044752"/>
                <a:gd name="connsiteX53" fmla="*/ 4184073 w 5270074"/>
                <a:gd name="connsiteY53" fmla="*/ 253383 h 1044752"/>
                <a:gd name="connsiteX54" fmla="*/ 4193310 w 5270074"/>
                <a:gd name="connsiteY54" fmla="*/ 281092 h 1044752"/>
                <a:gd name="connsiteX55" fmla="*/ 4221019 w 5270074"/>
                <a:gd name="connsiteY55" fmla="*/ 290328 h 1044752"/>
                <a:gd name="connsiteX56" fmla="*/ 4248728 w 5270074"/>
                <a:gd name="connsiteY56" fmla="*/ 308801 h 1044752"/>
                <a:gd name="connsiteX57" fmla="*/ 4276437 w 5270074"/>
                <a:gd name="connsiteY57" fmla="*/ 318038 h 1044752"/>
                <a:gd name="connsiteX58" fmla="*/ 4304146 w 5270074"/>
                <a:gd name="connsiteY58" fmla="*/ 336510 h 1044752"/>
                <a:gd name="connsiteX59" fmla="*/ 4396510 w 5270074"/>
                <a:gd name="connsiteY59" fmla="*/ 364219 h 1044752"/>
                <a:gd name="connsiteX60" fmla="*/ 4424219 w 5270074"/>
                <a:gd name="connsiteY60" fmla="*/ 354983 h 1044752"/>
                <a:gd name="connsiteX61" fmla="*/ 4433455 w 5270074"/>
                <a:gd name="connsiteY61" fmla="*/ 382692 h 1044752"/>
                <a:gd name="connsiteX62" fmla="*/ 4627419 w 5270074"/>
                <a:gd name="connsiteY62" fmla="*/ 354983 h 1044752"/>
                <a:gd name="connsiteX63" fmla="*/ 4812146 w 5270074"/>
                <a:gd name="connsiteY63" fmla="*/ 290328 h 1044752"/>
                <a:gd name="connsiteX64" fmla="*/ 4895273 w 5270074"/>
                <a:gd name="connsiteY64" fmla="*/ 262619 h 1044752"/>
                <a:gd name="connsiteX65" fmla="*/ 4950691 w 5270074"/>
                <a:gd name="connsiteY65" fmla="*/ 216438 h 1044752"/>
                <a:gd name="connsiteX66" fmla="*/ 5006110 w 5270074"/>
                <a:gd name="connsiteY66" fmla="*/ 179492 h 1044752"/>
                <a:gd name="connsiteX67" fmla="*/ 5080000 w 5270074"/>
                <a:gd name="connsiteY67" fmla="*/ 142547 h 1044752"/>
                <a:gd name="connsiteX68" fmla="*/ 5163128 w 5270074"/>
                <a:gd name="connsiteY68" fmla="*/ 124074 h 1044752"/>
                <a:gd name="connsiteX69" fmla="*/ 5226916 w 5270074"/>
                <a:gd name="connsiteY69" fmla="*/ 99034 h 1044752"/>
                <a:gd name="connsiteX70" fmla="*/ 5247193 w 5270074"/>
                <a:gd name="connsiteY70" fmla="*/ 237580 h 1044752"/>
                <a:gd name="connsiteX71" fmla="*/ 5249863 w 5270074"/>
                <a:gd name="connsiteY71" fmla="*/ 818894 h 1044752"/>
                <a:gd name="connsiteX72" fmla="*/ 5252822 w 5270074"/>
                <a:gd name="connsiteY72" fmla="*/ 1020290 h 1044752"/>
                <a:gd name="connsiteX73" fmla="*/ 5269778 w 5270074"/>
                <a:gd name="connsiteY73" fmla="*/ 1019713 h 1044752"/>
                <a:gd name="connsiteX74" fmla="*/ 3747657 w 5270074"/>
                <a:gd name="connsiteY74" fmla="*/ 1044752 h 1044752"/>
                <a:gd name="connsiteX75" fmla="*/ 2976132 w 5270074"/>
                <a:gd name="connsiteY75" fmla="*/ 1044752 h 1044752"/>
                <a:gd name="connsiteX76" fmla="*/ 0 w 5270074"/>
                <a:gd name="connsiteY76" fmla="*/ 1029238 h 1044752"/>
                <a:gd name="connsiteX0" fmla="*/ 0 w 5270074"/>
                <a:gd name="connsiteY0" fmla="*/ 1029238 h 1044752"/>
                <a:gd name="connsiteX1" fmla="*/ 0 w 5270074"/>
                <a:gd name="connsiteY1" fmla="*/ 1029238 h 1044752"/>
                <a:gd name="connsiteX2" fmla="*/ 406400 w 5270074"/>
                <a:gd name="connsiteY2" fmla="*/ 345747 h 1044752"/>
                <a:gd name="connsiteX3" fmla="*/ 461819 w 5270074"/>
                <a:gd name="connsiteY3" fmla="*/ 327274 h 1044752"/>
                <a:gd name="connsiteX4" fmla="*/ 535710 w 5270074"/>
                <a:gd name="connsiteY4" fmla="*/ 308801 h 1044752"/>
                <a:gd name="connsiteX5" fmla="*/ 563419 w 5270074"/>
                <a:gd name="connsiteY5" fmla="*/ 299565 h 1044752"/>
                <a:gd name="connsiteX6" fmla="*/ 646546 w 5270074"/>
                <a:gd name="connsiteY6" fmla="*/ 281092 h 1044752"/>
                <a:gd name="connsiteX7" fmla="*/ 674255 w 5270074"/>
                <a:gd name="connsiteY7" fmla="*/ 271856 h 1044752"/>
                <a:gd name="connsiteX8" fmla="*/ 748146 w 5270074"/>
                <a:gd name="connsiteY8" fmla="*/ 253383 h 1044752"/>
                <a:gd name="connsiteX9" fmla="*/ 775855 w 5270074"/>
                <a:gd name="connsiteY9" fmla="*/ 234910 h 1044752"/>
                <a:gd name="connsiteX10" fmla="*/ 822037 w 5270074"/>
                <a:gd name="connsiteY10" fmla="*/ 225674 h 1044752"/>
                <a:gd name="connsiteX11" fmla="*/ 849746 w 5270074"/>
                <a:gd name="connsiteY11" fmla="*/ 216438 h 1044752"/>
                <a:gd name="connsiteX12" fmla="*/ 905164 w 5270074"/>
                <a:gd name="connsiteY12" fmla="*/ 188728 h 1044752"/>
                <a:gd name="connsiteX13" fmla="*/ 932873 w 5270074"/>
                <a:gd name="connsiteY13" fmla="*/ 170256 h 1044752"/>
                <a:gd name="connsiteX14" fmla="*/ 969819 w 5270074"/>
                <a:gd name="connsiteY14" fmla="*/ 161019 h 1044752"/>
                <a:gd name="connsiteX15" fmla="*/ 1025237 w 5270074"/>
                <a:gd name="connsiteY15" fmla="*/ 142547 h 1044752"/>
                <a:gd name="connsiteX16" fmla="*/ 1052946 w 5270074"/>
                <a:gd name="connsiteY16" fmla="*/ 124074 h 1044752"/>
                <a:gd name="connsiteX17" fmla="*/ 1145310 w 5270074"/>
                <a:gd name="connsiteY17" fmla="*/ 96365 h 1044752"/>
                <a:gd name="connsiteX18" fmla="*/ 1209964 w 5270074"/>
                <a:gd name="connsiteY18" fmla="*/ 87128 h 1044752"/>
                <a:gd name="connsiteX19" fmla="*/ 1461657 w 5270074"/>
                <a:gd name="connsiteY19" fmla="*/ 0 h 1044752"/>
                <a:gd name="connsiteX20" fmla="*/ 1754910 w 5270074"/>
                <a:gd name="connsiteY20" fmla="*/ 96365 h 1044752"/>
                <a:gd name="connsiteX21" fmla="*/ 1884219 w 5270074"/>
                <a:gd name="connsiteY21" fmla="*/ 114838 h 1044752"/>
                <a:gd name="connsiteX22" fmla="*/ 1976582 w 5270074"/>
                <a:gd name="connsiteY22" fmla="*/ 151783 h 1044752"/>
                <a:gd name="connsiteX23" fmla="*/ 2050473 w 5270074"/>
                <a:gd name="connsiteY23" fmla="*/ 188728 h 1044752"/>
                <a:gd name="connsiteX24" fmla="*/ 2179782 w 5270074"/>
                <a:gd name="connsiteY24" fmla="*/ 262619 h 1044752"/>
                <a:gd name="connsiteX25" fmla="*/ 2207491 w 5270074"/>
                <a:gd name="connsiteY25" fmla="*/ 281092 h 1044752"/>
                <a:gd name="connsiteX26" fmla="*/ 2235200 w 5270074"/>
                <a:gd name="connsiteY26" fmla="*/ 299565 h 1044752"/>
                <a:gd name="connsiteX27" fmla="*/ 2426566 w 5270074"/>
                <a:gd name="connsiteY27" fmla="*/ 489850 h 1044752"/>
                <a:gd name="connsiteX28" fmla="*/ 2789960 w 5270074"/>
                <a:gd name="connsiteY28" fmla="*/ 569538 h 1044752"/>
                <a:gd name="connsiteX29" fmla="*/ 2930237 w 5270074"/>
                <a:gd name="connsiteY29" fmla="*/ 451793 h 1044752"/>
                <a:gd name="connsiteX30" fmla="*/ 3054639 w 5270074"/>
                <a:gd name="connsiteY30" fmla="*/ 346858 h 1044752"/>
                <a:gd name="connsiteX31" fmla="*/ 3214255 w 5270074"/>
                <a:gd name="connsiteY31" fmla="*/ 234910 h 1044752"/>
                <a:gd name="connsiteX32" fmla="*/ 3269673 w 5270074"/>
                <a:gd name="connsiteY32" fmla="*/ 216438 h 1044752"/>
                <a:gd name="connsiteX33" fmla="*/ 3343564 w 5270074"/>
                <a:gd name="connsiteY33" fmla="*/ 197965 h 1044752"/>
                <a:gd name="connsiteX34" fmla="*/ 3389746 w 5270074"/>
                <a:gd name="connsiteY34" fmla="*/ 179492 h 1044752"/>
                <a:gd name="connsiteX35" fmla="*/ 3417455 w 5270074"/>
                <a:gd name="connsiteY35" fmla="*/ 170256 h 1044752"/>
                <a:gd name="connsiteX36" fmla="*/ 3491346 w 5270074"/>
                <a:gd name="connsiteY36" fmla="*/ 151783 h 1044752"/>
                <a:gd name="connsiteX37" fmla="*/ 3519055 w 5270074"/>
                <a:gd name="connsiteY37" fmla="*/ 133310 h 1044752"/>
                <a:gd name="connsiteX38" fmla="*/ 3556000 w 5270074"/>
                <a:gd name="connsiteY38" fmla="*/ 124074 h 1044752"/>
                <a:gd name="connsiteX39" fmla="*/ 3583710 w 5270074"/>
                <a:gd name="connsiteY39" fmla="*/ 114838 h 1044752"/>
                <a:gd name="connsiteX40" fmla="*/ 3620655 w 5270074"/>
                <a:gd name="connsiteY40" fmla="*/ 105601 h 1044752"/>
                <a:gd name="connsiteX41" fmla="*/ 3648364 w 5270074"/>
                <a:gd name="connsiteY41" fmla="*/ 96365 h 1044752"/>
                <a:gd name="connsiteX42" fmla="*/ 3694546 w 5270074"/>
                <a:gd name="connsiteY42" fmla="*/ 87128 h 1044752"/>
                <a:gd name="connsiteX43" fmla="*/ 3749964 w 5270074"/>
                <a:gd name="connsiteY43" fmla="*/ 68656 h 1044752"/>
                <a:gd name="connsiteX44" fmla="*/ 3777673 w 5270074"/>
                <a:gd name="connsiteY44" fmla="*/ 59419 h 1044752"/>
                <a:gd name="connsiteX45" fmla="*/ 3860800 w 5270074"/>
                <a:gd name="connsiteY45" fmla="*/ 50183 h 1044752"/>
                <a:gd name="connsiteX46" fmla="*/ 3934691 w 5270074"/>
                <a:gd name="connsiteY46" fmla="*/ 59419 h 1044752"/>
                <a:gd name="connsiteX47" fmla="*/ 3971637 w 5270074"/>
                <a:gd name="connsiteY47" fmla="*/ 68656 h 1044752"/>
                <a:gd name="connsiteX48" fmla="*/ 3999346 w 5270074"/>
                <a:gd name="connsiteY48" fmla="*/ 105601 h 1044752"/>
                <a:gd name="connsiteX49" fmla="*/ 4027055 w 5270074"/>
                <a:gd name="connsiteY49" fmla="*/ 124074 h 1044752"/>
                <a:gd name="connsiteX50" fmla="*/ 4082473 w 5270074"/>
                <a:gd name="connsiteY50" fmla="*/ 161019 h 1044752"/>
                <a:gd name="connsiteX51" fmla="*/ 4137891 w 5270074"/>
                <a:gd name="connsiteY51" fmla="*/ 207201 h 1044752"/>
                <a:gd name="connsiteX52" fmla="*/ 4184073 w 5270074"/>
                <a:gd name="connsiteY52" fmla="*/ 253383 h 1044752"/>
                <a:gd name="connsiteX53" fmla="*/ 4193310 w 5270074"/>
                <a:gd name="connsiteY53" fmla="*/ 281092 h 1044752"/>
                <a:gd name="connsiteX54" fmla="*/ 4221019 w 5270074"/>
                <a:gd name="connsiteY54" fmla="*/ 290328 h 1044752"/>
                <a:gd name="connsiteX55" fmla="*/ 4248728 w 5270074"/>
                <a:gd name="connsiteY55" fmla="*/ 308801 h 1044752"/>
                <a:gd name="connsiteX56" fmla="*/ 4276437 w 5270074"/>
                <a:gd name="connsiteY56" fmla="*/ 318038 h 1044752"/>
                <a:gd name="connsiteX57" fmla="*/ 4304146 w 5270074"/>
                <a:gd name="connsiteY57" fmla="*/ 336510 h 1044752"/>
                <a:gd name="connsiteX58" fmla="*/ 4396510 w 5270074"/>
                <a:gd name="connsiteY58" fmla="*/ 364219 h 1044752"/>
                <a:gd name="connsiteX59" fmla="*/ 4424219 w 5270074"/>
                <a:gd name="connsiteY59" fmla="*/ 354983 h 1044752"/>
                <a:gd name="connsiteX60" fmla="*/ 4433455 w 5270074"/>
                <a:gd name="connsiteY60" fmla="*/ 382692 h 1044752"/>
                <a:gd name="connsiteX61" fmla="*/ 4627419 w 5270074"/>
                <a:gd name="connsiteY61" fmla="*/ 354983 h 1044752"/>
                <a:gd name="connsiteX62" fmla="*/ 4812146 w 5270074"/>
                <a:gd name="connsiteY62" fmla="*/ 290328 h 1044752"/>
                <a:gd name="connsiteX63" fmla="*/ 4895273 w 5270074"/>
                <a:gd name="connsiteY63" fmla="*/ 262619 h 1044752"/>
                <a:gd name="connsiteX64" fmla="*/ 4950691 w 5270074"/>
                <a:gd name="connsiteY64" fmla="*/ 216438 h 1044752"/>
                <a:gd name="connsiteX65" fmla="*/ 5006110 w 5270074"/>
                <a:gd name="connsiteY65" fmla="*/ 179492 h 1044752"/>
                <a:gd name="connsiteX66" fmla="*/ 5080000 w 5270074"/>
                <a:gd name="connsiteY66" fmla="*/ 142547 h 1044752"/>
                <a:gd name="connsiteX67" fmla="*/ 5163128 w 5270074"/>
                <a:gd name="connsiteY67" fmla="*/ 124074 h 1044752"/>
                <a:gd name="connsiteX68" fmla="*/ 5226916 w 5270074"/>
                <a:gd name="connsiteY68" fmla="*/ 99034 h 1044752"/>
                <a:gd name="connsiteX69" fmla="*/ 5247193 w 5270074"/>
                <a:gd name="connsiteY69" fmla="*/ 237580 h 1044752"/>
                <a:gd name="connsiteX70" fmla="*/ 5249863 w 5270074"/>
                <a:gd name="connsiteY70" fmla="*/ 818894 h 1044752"/>
                <a:gd name="connsiteX71" fmla="*/ 5252822 w 5270074"/>
                <a:gd name="connsiteY71" fmla="*/ 1020290 h 1044752"/>
                <a:gd name="connsiteX72" fmla="*/ 5269778 w 5270074"/>
                <a:gd name="connsiteY72" fmla="*/ 1019713 h 1044752"/>
                <a:gd name="connsiteX73" fmla="*/ 3747657 w 5270074"/>
                <a:gd name="connsiteY73" fmla="*/ 1044752 h 1044752"/>
                <a:gd name="connsiteX74" fmla="*/ 2976132 w 5270074"/>
                <a:gd name="connsiteY74" fmla="*/ 1044752 h 1044752"/>
                <a:gd name="connsiteX75" fmla="*/ 0 w 5270074"/>
                <a:gd name="connsiteY75" fmla="*/ 1029238 h 1044752"/>
                <a:gd name="connsiteX0" fmla="*/ 0 w 5270074"/>
                <a:gd name="connsiteY0" fmla="*/ 1029238 h 1044752"/>
                <a:gd name="connsiteX1" fmla="*/ 0 w 5270074"/>
                <a:gd name="connsiteY1" fmla="*/ 1029238 h 1044752"/>
                <a:gd name="connsiteX2" fmla="*/ 406400 w 5270074"/>
                <a:gd name="connsiteY2" fmla="*/ 345747 h 1044752"/>
                <a:gd name="connsiteX3" fmla="*/ 309419 w 5270074"/>
                <a:gd name="connsiteY3" fmla="*/ 586661 h 1044752"/>
                <a:gd name="connsiteX4" fmla="*/ 535710 w 5270074"/>
                <a:gd name="connsiteY4" fmla="*/ 308801 h 1044752"/>
                <a:gd name="connsiteX5" fmla="*/ 563419 w 5270074"/>
                <a:gd name="connsiteY5" fmla="*/ 299565 h 1044752"/>
                <a:gd name="connsiteX6" fmla="*/ 646546 w 5270074"/>
                <a:gd name="connsiteY6" fmla="*/ 281092 h 1044752"/>
                <a:gd name="connsiteX7" fmla="*/ 674255 w 5270074"/>
                <a:gd name="connsiteY7" fmla="*/ 271856 h 1044752"/>
                <a:gd name="connsiteX8" fmla="*/ 748146 w 5270074"/>
                <a:gd name="connsiteY8" fmla="*/ 253383 h 1044752"/>
                <a:gd name="connsiteX9" fmla="*/ 775855 w 5270074"/>
                <a:gd name="connsiteY9" fmla="*/ 234910 h 1044752"/>
                <a:gd name="connsiteX10" fmla="*/ 822037 w 5270074"/>
                <a:gd name="connsiteY10" fmla="*/ 225674 h 1044752"/>
                <a:gd name="connsiteX11" fmla="*/ 849746 w 5270074"/>
                <a:gd name="connsiteY11" fmla="*/ 216438 h 1044752"/>
                <a:gd name="connsiteX12" fmla="*/ 905164 w 5270074"/>
                <a:gd name="connsiteY12" fmla="*/ 188728 h 1044752"/>
                <a:gd name="connsiteX13" fmla="*/ 932873 w 5270074"/>
                <a:gd name="connsiteY13" fmla="*/ 170256 h 1044752"/>
                <a:gd name="connsiteX14" fmla="*/ 969819 w 5270074"/>
                <a:gd name="connsiteY14" fmla="*/ 161019 h 1044752"/>
                <a:gd name="connsiteX15" fmla="*/ 1025237 w 5270074"/>
                <a:gd name="connsiteY15" fmla="*/ 142547 h 1044752"/>
                <a:gd name="connsiteX16" fmla="*/ 1052946 w 5270074"/>
                <a:gd name="connsiteY16" fmla="*/ 124074 h 1044752"/>
                <a:gd name="connsiteX17" fmla="*/ 1145310 w 5270074"/>
                <a:gd name="connsiteY17" fmla="*/ 96365 h 1044752"/>
                <a:gd name="connsiteX18" fmla="*/ 1209964 w 5270074"/>
                <a:gd name="connsiteY18" fmla="*/ 87128 h 1044752"/>
                <a:gd name="connsiteX19" fmla="*/ 1461657 w 5270074"/>
                <a:gd name="connsiteY19" fmla="*/ 0 h 1044752"/>
                <a:gd name="connsiteX20" fmla="*/ 1754910 w 5270074"/>
                <a:gd name="connsiteY20" fmla="*/ 96365 h 1044752"/>
                <a:gd name="connsiteX21" fmla="*/ 1884219 w 5270074"/>
                <a:gd name="connsiteY21" fmla="*/ 114838 h 1044752"/>
                <a:gd name="connsiteX22" fmla="*/ 1976582 w 5270074"/>
                <a:gd name="connsiteY22" fmla="*/ 151783 h 1044752"/>
                <a:gd name="connsiteX23" fmla="*/ 2050473 w 5270074"/>
                <a:gd name="connsiteY23" fmla="*/ 188728 h 1044752"/>
                <a:gd name="connsiteX24" fmla="*/ 2179782 w 5270074"/>
                <a:gd name="connsiteY24" fmla="*/ 262619 h 1044752"/>
                <a:gd name="connsiteX25" fmla="*/ 2207491 w 5270074"/>
                <a:gd name="connsiteY25" fmla="*/ 281092 h 1044752"/>
                <a:gd name="connsiteX26" fmla="*/ 2235200 w 5270074"/>
                <a:gd name="connsiteY26" fmla="*/ 299565 h 1044752"/>
                <a:gd name="connsiteX27" fmla="*/ 2426566 w 5270074"/>
                <a:gd name="connsiteY27" fmla="*/ 489850 h 1044752"/>
                <a:gd name="connsiteX28" fmla="*/ 2789960 w 5270074"/>
                <a:gd name="connsiteY28" fmla="*/ 569538 h 1044752"/>
                <a:gd name="connsiteX29" fmla="*/ 2930237 w 5270074"/>
                <a:gd name="connsiteY29" fmla="*/ 451793 h 1044752"/>
                <a:gd name="connsiteX30" fmla="*/ 3054639 w 5270074"/>
                <a:gd name="connsiteY30" fmla="*/ 346858 h 1044752"/>
                <a:gd name="connsiteX31" fmla="*/ 3214255 w 5270074"/>
                <a:gd name="connsiteY31" fmla="*/ 234910 h 1044752"/>
                <a:gd name="connsiteX32" fmla="*/ 3269673 w 5270074"/>
                <a:gd name="connsiteY32" fmla="*/ 216438 h 1044752"/>
                <a:gd name="connsiteX33" fmla="*/ 3343564 w 5270074"/>
                <a:gd name="connsiteY33" fmla="*/ 197965 h 1044752"/>
                <a:gd name="connsiteX34" fmla="*/ 3389746 w 5270074"/>
                <a:gd name="connsiteY34" fmla="*/ 179492 h 1044752"/>
                <a:gd name="connsiteX35" fmla="*/ 3417455 w 5270074"/>
                <a:gd name="connsiteY35" fmla="*/ 170256 h 1044752"/>
                <a:gd name="connsiteX36" fmla="*/ 3491346 w 5270074"/>
                <a:gd name="connsiteY36" fmla="*/ 151783 h 1044752"/>
                <a:gd name="connsiteX37" fmla="*/ 3519055 w 5270074"/>
                <a:gd name="connsiteY37" fmla="*/ 133310 h 1044752"/>
                <a:gd name="connsiteX38" fmla="*/ 3556000 w 5270074"/>
                <a:gd name="connsiteY38" fmla="*/ 124074 h 1044752"/>
                <a:gd name="connsiteX39" fmla="*/ 3583710 w 5270074"/>
                <a:gd name="connsiteY39" fmla="*/ 114838 h 1044752"/>
                <a:gd name="connsiteX40" fmla="*/ 3620655 w 5270074"/>
                <a:gd name="connsiteY40" fmla="*/ 105601 h 1044752"/>
                <a:gd name="connsiteX41" fmla="*/ 3648364 w 5270074"/>
                <a:gd name="connsiteY41" fmla="*/ 96365 h 1044752"/>
                <a:gd name="connsiteX42" fmla="*/ 3694546 w 5270074"/>
                <a:gd name="connsiteY42" fmla="*/ 87128 h 1044752"/>
                <a:gd name="connsiteX43" fmla="*/ 3749964 w 5270074"/>
                <a:gd name="connsiteY43" fmla="*/ 68656 h 1044752"/>
                <a:gd name="connsiteX44" fmla="*/ 3777673 w 5270074"/>
                <a:gd name="connsiteY44" fmla="*/ 59419 h 1044752"/>
                <a:gd name="connsiteX45" fmla="*/ 3860800 w 5270074"/>
                <a:gd name="connsiteY45" fmla="*/ 50183 h 1044752"/>
                <a:gd name="connsiteX46" fmla="*/ 3934691 w 5270074"/>
                <a:gd name="connsiteY46" fmla="*/ 59419 h 1044752"/>
                <a:gd name="connsiteX47" fmla="*/ 3971637 w 5270074"/>
                <a:gd name="connsiteY47" fmla="*/ 68656 h 1044752"/>
                <a:gd name="connsiteX48" fmla="*/ 3999346 w 5270074"/>
                <a:gd name="connsiteY48" fmla="*/ 105601 h 1044752"/>
                <a:gd name="connsiteX49" fmla="*/ 4027055 w 5270074"/>
                <a:gd name="connsiteY49" fmla="*/ 124074 h 1044752"/>
                <a:gd name="connsiteX50" fmla="*/ 4082473 w 5270074"/>
                <a:gd name="connsiteY50" fmla="*/ 161019 h 1044752"/>
                <a:gd name="connsiteX51" fmla="*/ 4137891 w 5270074"/>
                <a:gd name="connsiteY51" fmla="*/ 207201 h 1044752"/>
                <a:gd name="connsiteX52" fmla="*/ 4184073 w 5270074"/>
                <a:gd name="connsiteY52" fmla="*/ 253383 h 1044752"/>
                <a:gd name="connsiteX53" fmla="*/ 4193310 w 5270074"/>
                <a:gd name="connsiteY53" fmla="*/ 281092 h 1044752"/>
                <a:gd name="connsiteX54" fmla="*/ 4221019 w 5270074"/>
                <a:gd name="connsiteY54" fmla="*/ 290328 h 1044752"/>
                <a:gd name="connsiteX55" fmla="*/ 4248728 w 5270074"/>
                <a:gd name="connsiteY55" fmla="*/ 308801 h 1044752"/>
                <a:gd name="connsiteX56" fmla="*/ 4276437 w 5270074"/>
                <a:gd name="connsiteY56" fmla="*/ 318038 h 1044752"/>
                <a:gd name="connsiteX57" fmla="*/ 4304146 w 5270074"/>
                <a:gd name="connsiteY57" fmla="*/ 336510 h 1044752"/>
                <a:gd name="connsiteX58" fmla="*/ 4396510 w 5270074"/>
                <a:gd name="connsiteY58" fmla="*/ 364219 h 1044752"/>
                <a:gd name="connsiteX59" fmla="*/ 4424219 w 5270074"/>
                <a:gd name="connsiteY59" fmla="*/ 354983 h 1044752"/>
                <a:gd name="connsiteX60" fmla="*/ 4433455 w 5270074"/>
                <a:gd name="connsiteY60" fmla="*/ 382692 h 1044752"/>
                <a:gd name="connsiteX61" fmla="*/ 4627419 w 5270074"/>
                <a:gd name="connsiteY61" fmla="*/ 354983 h 1044752"/>
                <a:gd name="connsiteX62" fmla="*/ 4812146 w 5270074"/>
                <a:gd name="connsiteY62" fmla="*/ 290328 h 1044752"/>
                <a:gd name="connsiteX63" fmla="*/ 4895273 w 5270074"/>
                <a:gd name="connsiteY63" fmla="*/ 262619 h 1044752"/>
                <a:gd name="connsiteX64" fmla="*/ 4950691 w 5270074"/>
                <a:gd name="connsiteY64" fmla="*/ 216438 h 1044752"/>
                <a:gd name="connsiteX65" fmla="*/ 5006110 w 5270074"/>
                <a:gd name="connsiteY65" fmla="*/ 179492 h 1044752"/>
                <a:gd name="connsiteX66" fmla="*/ 5080000 w 5270074"/>
                <a:gd name="connsiteY66" fmla="*/ 142547 h 1044752"/>
                <a:gd name="connsiteX67" fmla="*/ 5163128 w 5270074"/>
                <a:gd name="connsiteY67" fmla="*/ 124074 h 1044752"/>
                <a:gd name="connsiteX68" fmla="*/ 5226916 w 5270074"/>
                <a:gd name="connsiteY68" fmla="*/ 99034 h 1044752"/>
                <a:gd name="connsiteX69" fmla="*/ 5247193 w 5270074"/>
                <a:gd name="connsiteY69" fmla="*/ 237580 h 1044752"/>
                <a:gd name="connsiteX70" fmla="*/ 5249863 w 5270074"/>
                <a:gd name="connsiteY70" fmla="*/ 818894 h 1044752"/>
                <a:gd name="connsiteX71" fmla="*/ 5252822 w 5270074"/>
                <a:gd name="connsiteY71" fmla="*/ 1020290 h 1044752"/>
                <a:gd name="connsiteX72" fmla="*/ 5269778 w 5270074"/>
                <a:gd name="connsiteY72" fmla="*/ 1019713 h 1044752"/>
                <a:gd name="connsiteX73" fmla="*/ 3747657 w 5270074"/>
                <a:gd name="connsiteY73" fmla="*/ 1044752 h 1044752"/>
                <a:gd name="connsiteX74" fmla="*/ 2976132 w 5270074"/>
                <a:gd name="connsiteY74" fmla="*/ 1044752 h 1044752"/>
                <a:gd name="connsiteX75" fmla="*/ 0 w 5270074"/>
                <a:gd name="connsiteY75"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09419 w 5270074"/>
                <a:gd name="connsiteY3" fmla="*/ 586661 h 1044752"/>
                <a:gd name="connsiteX4" fmla="*/ 535710 w 5270074"/>
                <a:gd name="connsiteY4" fmla="*/ 308801 h 1044752"/>
                <a:gd name="connsiteX5" fmla="*/ 563419 w 5270074"/>
                <a:gd name="connsiteY5" fmla="*/ 299565 h 1044752"/>
                <a:gd name="connsiteX6" fmla="*/ 646546 w 5270074"/>
                <a:gd name="connsiteY6" fmla="*/ 281092 h 1044752"/>
                <a:gd name="connsiteX7" fmla="*/ 674255 w 5270074"/>
                <a:gd name="connsiteY7" fmla="*/ 271856 h 1044752"/>
                <a:gd name="connsiteX8" fmla="*/ 748146 w 5270074"/>
                <a:gd name="connsiteY8" fmla="*/ 253383 h 1044752"/>
                <a:gd name="connsiteX9" fmla="*/ 775855 w 5270074"/>
                <a:gd name="connsiteY9" fmla="*/ 234910 h 1044752"/>
                <a:gd name="connsiteX10" fmla="*/ 822037 w 5270074"/>
                <a:gd name="connsiteY10" fmla="*/ 225674 h 1044752"/>
                <a:gd name="connsiteX11" fmla="*/ 849746 w 5270074"/>
                <a:gd name="connsiteY11" fmla="*/ 216438 h 1044752"/>
                <a:gd name="connsiteX12" fmla="*/ 905164 w 5270074"/>
                <a:gd name="connsiteY12" fmla="*/ 188728 h 1044752"/>
                <a:gd name="connsiteX13" fmla="*/ 932873 w 5270074"/>
                <a:gd name="connsiteY13" fmla="*/ 170256 h 1044752"/>
                <a:gd name="connsiteX14" fmla="*/ 969819 w 5270074"/>
                <a:gd name="connsiteY14" fmla="*/ 161019 h 1044752"/>
                <a:gd name="connsiteX15" fmla="*/ 1025237 w 5270074"/>
                <a:gd name="connsiteY15" fmla="*/ 142547 h 1044752"/>
                <a:gd name="connsiteX16" fmla="*/ 1052946 w 5270074"/>
                <a:gd name="connsiteY16" fmla="*/ 124074 h 1044752"/>
                <a:gd name="connsiteX17" fmla="*/ 1145310 w 5270074"/>
                <a:gd name="connsiteY17" fmla="*/ 96365 h 1044752"/>
                <a:gd name="connsiteX18" fmla="*/ 1209964 w 5270074"/>
                <a:gd name="connsiteY18" fmla="*/ 87128 h 1044752"/>
                <a:gd name="connsiteX19" fmla="*/ 1461657 w 5270074"/>
                <a:gd name="connsiteY19" fmla="*/ 0 h 1044752"/>
                <a:gd name="connsiteX20" fmla="*/ 1754910 w 5270074"/>
                <a:gd name="connsiteY20" fmla="*/ 96365 h 1044752"/>
                <a:gd name="connsiteX21" fmla="*/ 1884219 w 5270074"/>
                <a:gd name="connsiteY21" fmla="*/ 114838 h 1044752"/>
                <a:gd name="connsiteX22" fmla="*/ 1976582 w 5270074"/>
                <a:gd name="connsiteY22" fmla="*/ 151783 h 1044752"/>
                <a:gd name="connsiteX23" fmla="*/ 2050473 w 5270074"/>
                <a:gd name="connsiteY23" fmla="*/ 188728 h 1044752"/>
                <a:gd name="connsiteX24" fmla="*/ 2179782 w 5270074"/>
                <a:gd name="connsiteY24" fmla="*/ 262619 h 1044752"/>
                <a:gd name="connsiteX25" fmla="*/ 2207491 w 5270074"/>
                <a:gd name="connsiteY25" fmla="*/ 281092 h 1044752"/>
                <a:gd name="connsiteX26" fmla="*/ 2235200 w 5270074"/>
                <a:gd name="connsiteY26" fmla="*/ 299565 h 1044752"/>
                <a:gd name="connsiteX27" fmla="*/ 2426566 w 5270074"/>
                <a:gd name="connsiteY27" fmla="*/ 489850 h 1044752"/>
                <a:gd name="connsiteX28" fmla="*/ 2789960 w 5270074"/>
                <a:gd name="connsiteY28" fmla="*/ 569538 h 1044752"/>
                <a:gd name="connsiteX29" fmla="*/ 2930237 w 5270074"/>
                <a:gd name="connsiteY29" fmla="*/ 451793 h 1044752"/>
                <a:gd name="connsiteX30" fmla="*/ 3054639 w 5270074"/>
                <a:gd name="connsiteY30" fmla="*/ 346858 h 1044752"/>
                <a:gd name="connsiteX31" fmla="*/ 3214255 w 5270074"/>
                <a:gd name="connsiteY31" fmla="*/ 234910 h 1044752"/>
                <a:gd name="connsiteX32" fmla="*/ 3269673 w 5270074"/>
                <a:gd name="connsiteY32" fmla="*/ 216438 h 1044752"/>
                <a:gd name="connsiteX33" fmla="*/ 3343564 w 5270074"/>
                <a:gd name="connsiteY33" fmla="*/ 197965 h 1044752"/>
                <a:gd name="connsiteX34" fmla="*/ 3389746 w 5270074"/>
                <a:gd name="connsiteY34" fmla="*/ 179492 h 1044752"/>
                <a:gd name="connsiteX35" fmla="*/ 3417455 w 5270074"/>
                <a:gd name="connsiteY35" fmla="*/ 170256 h 1044752"/>
                <a:gd name="connsiteX36" fmla="*/ 3491346 w 5270074"/>
                <a:gd name="connsiteY36" fmla="*/ 151783 h 1044752"/>
                <a:gd name="connsiteX37" fmla="*/ 3519055 w 5270074"/>
                <a:gd name="connsiteY37" fmla="*/ 133310 h 1044752"/>
                <a:gd name="connsiteX38" fmla="*/ 3556000 w 5270074"/>
                <a:gd name="connsiteY38" fmla="*/ 124074 h 1044752"/>
                <a:gd name="connsiteX39" fmla="*/ 3583710 w 5270074"/>
                <a:gd name="connsiteY39" fmla="*/ 114838 h 1044752"/>
                <a:gd name="connsiteX40" fmla="*/ 3620655 w 5270074"/>
                <a:gd name="connsiteY40" fmla="*/ 105601 h 1044752"/>
                <a:gd name="connsiteX41" fmla="*/ 3648364 w 5270074"/>
                <a:gd name="connsiteY41" fmla="*/ 96365 h 1044752"/>
                <a:gd name="connsiteX42" fmla="*/ 3694546 w 5270074"/>
                <a:gd name="connsiteY42" fmla="*/ 87128 h 1044752"/>
                <a:gd name="connsiteX43" fmla="*/ 3749964 w 5270074"/>
                <a:gd name="connsiteY43" fmla="*/ 68656 h 1044752"/>
                <a:gd name="connsiteX44" fmla="*/ 3777673 w 5270074"/>
                <a:gd name="connsiteY44" fmla="*/ 59419 h 1044752"/>
                <a:gd name="connsiteX45" fmla="*/ 3860800 w 5270074"/>
                <a:gd name="connsiteY45" fmla="*/ 50183 h 1044752"/>
                <a:gd name="connsiteX46" fmla="*/ 3934691 w 5270074"/>
                <a:gd name="connsiteY46" fmla="*/ 59419 h 1044752"/>
                <a:gd name="connsiteX47" fmla="*/ 3971637 w 5270074"/>
                <a:gd name="connsiteY47" fmla="*/ 68656 h 1044752"/>
                <a:gd name="connsiteX48" fmla="*/ 3999346 w 5270074"/>
                <a:gd name="connsiteY48" fmla="*/ 105601 h 1044752"/>
                <a:gd name="connsiteX49" fmla="*/ 4027055 w 5270074"/>
                <a:gd name="connsiteY49" fmla="*/ 124074 h 1044752"/>
                <a:gd name="connsiteX50" fmla="*/ 4082473 w 5270074"/>
                <a:gd name="connsiteY50" fmla="*/ 161019 h 1044752"/>
                <a:gd name="connsiteX51" fmla="*/ 4137891 w 5270074"/>
                <a:gd name="connsiteY51" fmla="*/ 207201 h 1044752"/>
                <a:gd name="connsiteX52" fmla="*/ 4184073 w 5270074"/>
                <a:gd name="connsiteY52" fmla="*/ 253383 h 1044752"/>
                <a:gd name="connsiteX53" fmla="*/ 4193310 w 5270074"/>
                <a:gd name="connsiteY53" fmla="*/ 281092 h 1044752"/>
                <a:gd name="connsiteX54" fmla="*/ 4221019 w 5270074"/>
                <a:gd name="connsiteY54" fmla="*/ 290328 h 1044752"/>
                <a:gd name="connsiteX55" fmla="*/ 4248728 w 5270074"/>
                <a:gd name="connsiteY55" fmla="*/ 308801 h 1044752"/>
                <a:gd name="connsiteX56" fmla="*/ 4276437 w 5270074"/>
                <a:gd name="connsiteY56" fmla="*/ 318038 h 1044752"/>
                <a:gd name="connsiteX57" fmla="*/ 4304146 w 5270074"/>
                <a:gd name="connsiteY57" fmla="*/ 336510 h 1044752"/>
                <a:gd name="connsiteX58" fmla="*/ 4396510 w 5270074"/>
                <a:gd name="connsiteY58" fmla="*/ 364219 h 1044752"/>
                <a:gd name="connsiteX59" fmla="*/ 4424219 w 5270074"/>
                <a:gd name="connsiteY59" fmla="*/ 354983 h 1044752"/>
                <a:gd name="connsiteX60" fmla="*/ 4433455 w 5270074"/>
                <a:gd name="connsiteY60" fmla="*/ 382692 h 1044752"/>
                <a:gd name="connsiteX61" fmla="*/ 4627419 w 5270074"/>
                <a:gd name="connsiteY61" fmla="*/ 354983 h 1044752"/>
                <a:gd name="connsiteX62" fmla="*/ 4812146 w 5270074"/>
                <a:gd name="connsiteY62" fmla="*/ 290328 h 1044752"/>
                <a:gd name="connsiteX63" fmla="*/ 4895273 w 5270074"/>
                <a:gd name="connsiteY63" fmla="*/ 262619 h 1044752"/>
                <a:gd name="connsiteX64" fmla="*/ 4950691 w 5270074"/>
                <a:gd name="connsiteY64" fmla="*/ 216438 h 1044752"/>
                <a:gd name="connsiteX65" fmla="*/ 5006110 w 5270074"/>
                <a:gd name="connsiteY65" fmla="*/ 179492 h 1044752"/>
                <a:gd name="connsiteX66" fmla="*/ 5080000 w 5270074"/>
                <a:gd name="connsiteY66" fmla="*/ 142547 h 1044752"/>
                <a:gd name="connsiteX67" fmla="*/ 5163128 w 5270074"/>
                <a:gd name="connsiteY67" fmla="*/ 124074 h 1044752"/>
                <a:gd name="connsiteX68" fmla="*/ 5226916 w 5270074"/>
                <a:gd name="connsiteY68" fmla="*/ 99034 h 1044752"/>
                <a:gd name="connsiteX69" fmla="*/ 5247193 w 5270074"/>
                <a:gd name="connsiteY69" fmla="*/ 237580 h 1044752"/>
                <a:gd name="connsiteX70" fmla="*/ 5249863 w 5270074"/>
                <a:gd name="connsiteY70" fmla="*/ 818894 h 1044752"/>
                <a:gd name="connsiteX71" fmla="*/ 5252822 w 5270074"/>
                <a:gd name="connsiteY71" fmla="*/ 1020290 h 1044752"/>
                <a:gd name="connsiteX72" fmla="*/ 5269778 w 5270074"/>
                <a:gd name="connsiteY72" fmla="*/ 1019713 h 1044752"/>
                <a:gd name="connsiteX73" fmla="*/ 3747657 w 5270074"/>
                <a:gd name="connsiteY73" fmla="*/ 1044752 h 1044752"/>
                <a:gd name="connsiteX74" fmla="*/ 2976132 w 5270074"/>
                <a:gd name="connsiteY74" fmla="*/ 1044752 h 1044752"/>
                <a:gd name="connsiteX75" fmla="*/ 0 w 5270074"/>
                <a:gd name="connsiteY75"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09419 w 5270074"/>
                <a:gd name="connsiteY3" fmla="*/ 586661 h 1044752"/>
                <a:gd name="connsiteX4" fmla="*/ 535710 w 5270074"/>
                <a:gd name="connsiteY4" fmla="*/ 308801 h 1044752"/>
                <a:gd name="connsiteX5" fmla="*/ 646546 w 5270074"/>
                <a:gd name="connsiteY5" fmla="*/ 281092 h 1044752"/>
                <a:gd name="connsiteX6" fmla="*/ 674255 w 5270074"/>
                <a:gd name="connsiteY6" fmla="*/ 271856 h 1044752"/>
                <a:gd name="connsiteX7" fmla="*/ 748146 w 5270074"/>
                <a:gd name="connsiteY7" fmla="*/ 253383 h 1044752"/>
                <a:gd name="connsiteX8" fmla="*/ 775855 w 5270074"/>
                <a:gd name="connsiteY8" fmla="*/ 234910 h 1044752"/>
                <a:gd name="connsiteX9" fmla="*/ 822037 w 5270074"/>
                <a:gd name="connsiteY9" fmla="*/ 225674 h 1044752"/>
                <a:gd name="connsiteX10" fmla="*/ 849746 w 5270074"/>
                <a:gd name="connsiteY10" fmla="*/ 216438 h 1044752"/>
                <a:gd name="connsiteX11" fmla="*/ 905164 w 5270074"/>
                <a:gd name="connsiteY11" fmla="*/ 188728 h 1044752"/>
                <a:gd name="connsiteX12" fmla="*/ 932873 w 5270074"/>
                <a:gd name="connsiteY12" fmla="*/ 170256 h 1044752"/>
                <a:gd name="connsiteX13" fmla="*/ 969819 w 5270074"/>
                <a:gd name="connsiteY13" fmla="*/ 161019 h 1044752"/>
                <a:gd name="connsiteX14" fmla="*/ 1025237 w 5270074"/>
                <a:gd name="connsiteY14" fmla="*/ 142547 h 1044752"/>
                <a:gd name="connsiteX15" fmla="*/ 1052946 w 5270074"/>
                <a:gd name="connsiteY15" fmla="*/ 124074 h 1044752"/>
                <a:gd name="connsiteX16" fmla="*/ 1145310 w 5270074"/>
                <a:gd name="connsiteY16" fmla="*/ 96365 h 1044752"/>
                <a:gd name="connsiteX17" fmla="*/ 1209964 w 5270074"/>
                <a:gd name="connsiteY17" fmla="*/ 87128 h 1044752"/>
                <a:gd name="connsiteX18" fmla="*/ 1461657 w 5270074"/>
                <a:gd name="connsiteY18" fmla="*/ 0 h 1044752"/>
                <a:gd name="connsiteX19" fmla="*/ 1754910 w 5270074"/>
                <a:gd name="connsiteY19" fmla="*/ 96365 h 1044752"/>
                <a:gd name="connsiteX20" fmla="*/ 1884219 w 5270074"/>
                <a:gd name="connsiteY20" fmla="*/ 114838 h 1044752"/>
                <a:gd name="connsiteX21" fmla="*/ 1976582 w 5270074"/>
                <a:gd name="connsiteY21" fmla="*/ 151783 h 1044752"/>
                <a:gd name="connsiteX22" fmla="*/ 2050473 w 5270074"/>
                <a:gd name="connsiteY22" fmla="*/ 188728 h 1044752"/>
                <a:gd name="connsiteX23" fmla="*/ 2179782 w 5270074"/>
                <a:gd name="connsiteY23" fmla="*/ 262619 h 1044752"/>
                <a:gd name="connsiteX24" fmla="*/ 2207491 w 5270074"/>
                <a:gd name="connsiteY24" fmla="*/ 281092 h 1044752"/>
                <a:gd name="connsiteX25" fmla="*/ 2235200 w 5270074"/>
                <a:gd name="connsiteY25" fmla="*/ 299565 h 1044752"/>
                <a:gd name="connsiteX26" fmla="*/ 2426566 w 5270074"/>
                <a:gd name="connsiteY26" fmla="*/ 489850 h 1044752"/>
                <a:gd name="connsiteX27" fmla="*/ 2789960 w 5270074"/>
                <a:gd name="connsiteY27" fmla="*/ 569538 h 1044752"/>
                <a:gd name="connsiteX28" fmla="*/ 2930237 w 5270074"/>
                <a:gd name="connsiteY28" fmla="*/ 451793 h 1044752"/>
                <a:gd name="connsiteX29" fmla="*/ 3054639 w 5270074"/>
                <a:gd name="connsiteY29" fmla="*/ 346858 h 1044752"/>
                <a:gd name="connsiteX30" fmla="*/ 3214255 w 5270074"/>
                <a:gd name="connsiteY30" fmla="*/ 234910 h 1044752"/>
                <a:gd name="connsiteX31" fmla="*/ 3269673 w 5270074"/>
                <a:gd name="connsiteY31" fmla="*/ 216438 h 1044752"/>
                <a:gd name="connsiteX32" fmla="*/ 3343564 w 5270074"/>
                <a:gd name="connsiteY32" fmla="*/ 197965 h 1044752"/>
                <a:gd name="connsiteX33" fmla="*/ 3389746 w 5270074"/>
                <a:gd name="connsiteY33" fmla="*/ 179492 h 1044752"/>
                <a:gd name="connsiteX34" fmla="*/ 3417455 w 5270074"/>
                <a:gd name="connsiteY34" fmla="*/ 170256 h 1044752"/>
                <a:gd name="connsiteX35" fmla="*/ 3491346 w 5270074"/>
                <a:gd name="connsiteY35" fmla="*/ 151783 h 1044752"/>
                <a:gd name="connsiteX36" fmla="*/ 3519055 w 5270074"/>
                <a:gd name="connsiteY36" fmla="*/ 133310 h 1044752"/>
                <a:gd name="connsiteX37" fmla="*/ 3556000 w 5270074"/>
                <a:gd name="connsiteY37" fmla="*/ 124074 h 1044752"/>
                <a:gd name="connsiteX38" fmla="*/ 3583710 w 5270074"/>
                <a:gd name="connsiteY38" fmla="*/ 114838 h 1044752"/>
                <a:gd name="connsiteX39" fmla="*/ 3620655 w 5270074"/>
                <a:gd name="connsiteY39" fmla="*/ 105601 h 1044752"/>
                <a:gd name="connsiteX40" fmla="*/ 3648364 w 5270074"/>
                <a:gd name="connsiteY40" fmla="*/ 96365 h 1044752"/>
                <a:gd name="connsiteX41" fmla="*/ 3694546 w 5270074"/>
                <a:gd name="connsiteY41" fmla="*/ 87128 h 1044752"/>
                <a:gd name="connsiteX42" fmla="*/ 3749964 w 5270074"/>
                <a:gd name="connsiteY42" fmla="*/ 68656 h 1044752"/>
                <a:gd name="connsiteX43" fmla="*/ 3777673 w 5270074"/>
                <a:gd name="connsiteY43" fmla="*/ 59419 h 1044752"/>
                <a:gd name="connsiteX44" fmla="*/ 3860800 w 5270074"/>
                <a:gd name="connsiteY44" fmla="*/ 50183 h 1044752"/>
                <a:gd name="connsiteX45" fmla="*/ 3934691 w 5270074"/>
                <a:gd name="connsiteY45" fmla="*/ 59419 h 1044752"/>
                <a:gd name="connsiteX46" fmla="*/ 3971637 w 5270074"/>
                <a:gd name="connsiteY46" fmla="*/ 68656 h 1044752"/>
                <a:gd name="connsiteX47" fmla="*/ 3999346 w 5270074"/>
                <a:gd name="connsiteY47" fmla="*/ 105601 h 1044752"/>
                <a:gd name="connsiteX48" fmla="*/ 4027055 w 5270074"/>
                <a:gd name="connsiteY48" fmla="*/ 124074 h 1044752"/>
                <a:gd name="connsiteX49" fmla="*/ 4082473 w 5270074"/>
                <a:gd name="connsiteY49" fmla="*/ 161019 h 1044752"/>
                <a:gd name="connsiteX50" fmla="*/ 4137891 w 5270074"/>
                <a:gd name="connsiteY50" fmla="*/ 207201 h 1044752"/>
                <a:gd name="connsiteX51" fmla="*/ 4184073 w 5270074"/>
                <a:gd name="connsiteY51" fmla="*/ 253383 h 1044752"/>
                <a:gd name="connsiteX52" fmla="*/ 4193310 w 5270074"/>
                <a:gd name="connsiteY52" fmla="*/ 281092 h 1044752"/>
                <a:gd name="connsiteX53" fmla="*/ 4221019 w 5270074"/>
                <a:gd name="connsiteY53" fmla="*/ 290328 h 1044752"/>
                <a:gd name="connsiteX54" fmla="*/ 4248728 w 5270074"/>
                <a:gd name="connsiteY54" fmla="*/ 308801 h 1044752"/>
                <a:gd name="connsiteX55" fmla="*/ 4276437 w 5270074"/>
                <a:gd name="connsiteY55" fmla="*/ 318038 h 1044752"/>
                <a:gd name="connsiteX56" fmla="*/ 4304146 w 5270074"/>
                <a:gd name="connsiteY56" fmla="*/ 336510 h 1044752"/>
                <a:gd name="connsiteX57" fmla="*/ 4396510 w 5270074"/>
                <a:gd name="connsiteY57" fmla="*/ 364219 h 1044752"/>
                <a:gd name="connsiteX58" fmla="*/ 4424219 w 5270074"/>
                <a:gd name="connsiteY58" fmla="*/ 354983 h 1044752"/>
                <a:gd name="connsiteX59" fmla="*/ 4433455 w 5270074"/>
                <a:gd name="connsiteY59" fmla="*/ 382692 h 1044752"/>
                <a:gd name="connsiteX60" fmla="*/ 4627419 w 5270074"/>
                <a:gd name="connsiteY60" fmla="*/ 354983 h 1044752"/>
                <a:gd name="connsiteX61" fmla="*/ 4812146 w 5270074"/>
                <a:gd name="connsiteY61" fmla="*/ 290328 h 1044752"/>
                <a:gd name="connsiteX62" fmla="*/ 4895273 w 5270074"/>
                <a:gd name="connsiteY62" fmla="*/ 262619 h 1044752"/>
                <a:gd name="connsiteX63" fmla="*/ 4950691 w 5270074"/>
                <a:gd name="connsiteY63" fmla="*/ 216438 h 1044752"/>
                <a:gd name="connsiteX64" fmla="*/ 5006110 w 5270074"/>
                <a:gd name="connsiteY64" fmla="*/ 179492 h 1044752"/>
                <a:gd name="connsiteX65" fmla="*/ 5080000 w 5270074"/>
                <a:gd name="connsiteY65" fmla="*/ 142547 h 1044752"/>
                <a:gd name="connsiteX66" fmla="*/ 5163128 w 5270074"/>
                <a:gd name="connsiteY66" fmla="*/ 124074 h 1044752"/>
                <a:gd name="connsiteX67" fmla="*/ 5226916 w 5270074"/>
                <a:gd name="connsiteY67" fmla="*/ 99034 h 1044752"/>
                <a:gd name="connsiteX68" fmla="*/ 5247193 w 5270074"/>
                <a:gd name="connsiteY68" fmla="*/ 237580 h 1044752"/>
                <a:gd name="connsiteX69" fmla="*/ 5249863 w 5270074"/>
                <a:gd name="connsiteY69" fmla="*/ 818894 h 1044752"/>
                <a:gd name="connsiteX70" fmla="*/ 5252822 w 5270074"/>
                <a:gd name="connsiteY70" fmla="*/ 1020290 h 1044752"/>
                <a:gd name="connsiteX71" fmla="*/ 5269778 w 5270074"/>
                <a:gd name="connsiteY71" fmla="*/ 1019713 h 1044752"/>
                <a:gd name="connsiteX72" fmla="*/ 3747657 w 5270074"/>
                <a:gd name="connsiteY72" fmla="*/ 1044752 h 1044752"/>
                <a:gd name="connsiteX73" fmla="*/ 2976132 w 5270074"/>
                <a:gd name="connsiteY73" fmla="*/ 1044752 h 1044752"/>
                <a:gd name="connsiteX74" fmla="*/ 0 w 5270074"/>
                <a:gd name="connsiteY74"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09419 w 5270074"/>
                <a:gd name="connsiteY3" fmla="*/ 586661 h 1044752"/>
                <a:gd name="connsiteX4" fmla="*/ 646546 w 5270074"/>
                <a:gd name="connsiteY4" fmla="*/ 281092 h 1044752"/>
                <a:gd name="connsiteX5" fmla="*/ 674255 w 5270074"/>
                <a:gd name="connsiteY5" fmla="*/ 271856 h 1044752"/>
                <a:gd name="connsiteX6" fmla="*/ 748146 w 5270074"/>
                <a:gd name="connsiteY6" fmla="*/ 253383 h 1044752"/>
                <a:gd name="connsiteX7" fmla="*/ 775855 w 5270074"/>
                <a:gd name="connsiteY7" fmla="*/ 234910 h 1044752"/>
                <a:gd name="connsiteX8" fmla="*/ 822037 w 5270074"/>
                <a:gd name="connsiteY8" fmla="*/ 225674 h 1044752"/>
                <a:gd name="connsiteX9" fmla="*/ 849746 w 5270074"/>
                <a:gd name="connsiteY9" fmla="*/ 216438 h 1044752"/>
                <a:gd name="connsiteX10" fmla="*/ 905164 w 5270074"/>
                <a:gd name="connsiteY10" fmla="*/ 188728 h 1044752"/>
                <a:gd name="connsiteX11" fmla="*/ 932873 w 5270074"/>
                <a:gd name="connsiteY11" fmla="*/ 170256 h 1044752"/>
                <a:gd name="connsiteX12" fmla="*/ 969819 w 5270074"/>
                <a:gd name="connsiteY12" fmla="*/ 161019 h 1044752"/>
                <a:gd name="connsiteX13" fmla="*/ 1025237 w 5270074"/>
                <a:gd name="connsiteY13" fmla="*/ 142547 h 1044752"/>
                <a:gd name="connsiteX14" fmla="*/ 1052946 w 5270074"/>
                <a:gd name="connsiteY14" fmla="*/ 124074 h 1044752"/>
                <a:gd name="connsiteX15" fmla="*/ 1145310 w 5270074"/>
                <a:gd name="connsiteY15" fmla="*/ 96365 h 1044752"/>
                <a:gd name="connsiteX16" fmla="*/ 1209964 w 5270074"/>
                <a:gd name="connsiteY16" fmla="*/ 87128 h 1044752"/>
                <a:gd name="connsiteX17" fmla="*/ 1461657 w 5270074"/>
                <a:gd name="connsiteY17" fmla="*/ 0 h 1044752"/>
                <a:gd name="connsiteX18" fmla="*/ 1754910 w 5270074"/>
                <a:gd name="connsiteY18" fmla="*/ 96365 h 1044752"/>
                <a:gd name="connsiteX19" fmla="*/ 1884219 w 5270074"/>
                <a:gd name="connsiteY19" fmla="*/ 114838 h 1044752"/>
                <a:gd name="connsiteX20" fmla="*/ 1976582 w 5270074"/>
                <a:gd name="connsiteY20" fmla="*/ 151783 h 1044752"/>
                <a:gd name="connsiteX21" fmla="*/ 2050473 w 5270074"/>
                <a:gd name="connsiteY21" fmla="*/ 188728 h 1044752"/>
                <a:gd name="connsiteX22" fmla="*/ 2179782 w 5270074"/>
                <a:gd name="connsiteY22" fmla="*/ 262619 h 1044752"/>
                <a:gd name="connsiteX23" fmla="*/ 2207491 w 5270074"/>
                <a:gd name="connsiteY23" fmla="*/ 281092 h 1044752"/>
                <a:gd name="connsiteX24" fmla="*/ 2235200 w 5270074"/>
                <a:gd name="connsiteY24" fmla="*/ 299565 h 1044752"/>
                <a:gd name="connsiteX25" fmla="*/ 2426566 w 5270074"/>
                <a:gd name="connsiteY25" fmla="*/ 489850 h 1044752"/>
                <a:gd name="connsiteX26" fmla="*/ 2789960 w 5270074"/>
                <a:gd name="connsiteY26" fmla="*/ 569538 h 1044752"/>
                <a:gd name="connsiteX27" fmla="*/ 2930237 w 5270074"/>
                <a:gd name="connsiteY27" fmla="*/ 451793 h 1044752"/>
                <a:gd name="connsiteX28" fmla="*/ 3054639 w 5270074"/>
                <a:gd name="connsiteY28" fmla="*/ 346858 h 1044752"/>
                <a:gd name="connsiteX29" fmla="*/ 3214255 w 5270074"/>
                <a:gd name="connsiteY29" fmla="*/ 234910 h 1044752"/>
                <a:gd name="connsiteX30" fmla="*/ 3269673 w 5270074"/>
                <a:gd name="connsiteY30" fmla="*/ 216438 h 1044752"/>
                <a:gd name="connsiteX31" fmla="*/ 3343564 w 5270074"/>
                <a:gd name="connsiteY31" fmla="*/ 197965 h 1044752"/>
                <a:gd name="connsiteX32" fmla="*/ 3389746 w 5270074"/>
                <a:gd name="connsiteY32" fmla="*/ 179492 h 1044752"/>
                <a:gd name="connsiteX33" fmla="*/ 3417455 w 5270074"/>
                <a:gd name="connsiteY33" fmla="*/ 170256 h 1044752"/>
                <a:gd name="connsiteX34" fmla="*/ 3491346 w 5270074"/>
                <a:gd name="connsiteY34" fmla="*/ 151783 h 1044752"/>
                <a:gd name="connsiteX35" fmla="*/ 3519055 w 5270074"/>
                <a:gd name="connsiteY35" fmla="*/ 133310 h 1044752"/>
                <a:gd name="connsiteX36" fmla="*/ 3556000 w 5270074"/>
                <a:gd name="connsiteY36" fmla="*/ 124074 h 1044752"/>
                <a:gd name="connsiteX37" fmla="*/ 3583710 w 5270074"/>
                <a:gd name="connsiteY37" fmla="*/ 114838 h 1044752"/>
                <a:gd name="connsiteX38" fmla="*/ 3620655 w 5270074"/>
                <a:gd name="connsiteY38" fmla="*/ 105601 h 1044752"/>
                <a:gd name="connsiteX39" fmla="*/ 3648364 w 5270074"/>
                <a:gd name="connsiteY39" fmla="*/ 96365 h 1044752"/>
                <a:gd name="connsiteX40" fmla="*/ 3694546 w 5270074"/>
                <a:gd name="connsiteY40" fmla="*/ 87128 h 1044752"/>
                <a:gd name="connsiteX41" fmla="*/ 3749964 w 5270074"/>
                <a:gd name="connsiteY41" fmla="*/ 68656 h 1044752"/>
                <a:gd name="connsiteX42" fmla="*/ 3777673 w 5270074"/>
                <a:gd name="connsiteY42" fmla="*/ 59419 h 1044752"/>
                <a:gd name="connsiteX43" fmla="*/ 3860800 w 5270074"/>
                <a:gd name="connsiteY43" fmla="*/ 50183 h 1044752"/>
                <a:gd name="connsiteX44" fmla="*/ 3934691 w 5270074"/>
                <a:gd name="connsiteY44" fmla="*/ 59419 h 1044752"/>
                <a:gd name="connsiteX45" fmla="*/ 3971637 w 5270074"/>
                <a:gd name="connsiteY45" fmla="*/ 68656 h 1044752"/>
                <a:gd name="connsiteX46" fmla="*/ 3999346 w 5270074"/>
                <a:gd name="connsiteY46" fmla="*/ 105601 h 1044752"/>
                <a:gd name="connsiteX47" fmla="*/ 4027055 w 5270074"/>
                <a:gd name="connsiteY47" fmla="*/ 124074 h 1044752"/>
                <a:gd name="connsiteX48" fmla="*/ 4082473 w 5270074"/>
                <a:gd name="connsiteY48" fmla="*/ 161019 h 1044752"/>
                <a:gd name="connsiteX49" fmla="*/ 4137891 w 5270074"/>
                <a:gd name="connsiteY49" fmla="*/ 207201 h 1044752"/>
                <a:gd name="connsiteX50" fmla="*/ 4184073 w 5270074"/>
                <a:gd name="connsiteY50" fmla="*/ 253383 h 1044752"/>
                <a:gd name="connsiteX51" fmla="*/ 4193310 w 5270074"/>
                <a:gd name="connsiteY51" fmla="*/ 281092 h 1044752"/>
                <a:gd name="connsiteX52" fmla="*/ 4221019 w 5270074"/>
                <a:gd name="connsiteY52" fmla="*/ 290328 h 1044752"/>
                <a:gd name="connsiteX53" fmla="*/ 4248728 w 5270074"/>
                <a:gd name="connsiteY53" fmla="*/ 308801 h 1044752"/>
                <a:gd name="connsiteX54" fmla="*/ 4276437 w 5270074"/>
                <a:gd name="connsiteY54" fmla="*/ 318038 h 1044752"/>
                <a:gd name="connsiteX55" fmla="*/ 4304146 w 5270074"/>
                <a:gd name="connsiteY55" fmla="*/ 336510 h 1044752"/>
                <a:gd name="connsiteX56" fmla="*/ 4396510 w 5270074"/>
                <a:gd name="connsiteY56" fmla="*/ 364219 h 1044752"/>
                <a:gd name="connsiteX57" fmla="*/ 4424219 w 5270074"/>
                <a:gd name="connsiteY57" fmla="*/ 354983 h 1044752"/>
                <a:gd name="connsiteX58" fmla="*/ 4433455 w 5270074"/>
                <a:gd name="connsiteY58" fmla="*/ 382692 h 1044752"/>
                <a:gd name="connsiteX59" fmla="*/ 4627419 w 5270074"/>
                <a:gd name="connsiteY59" fmla="*/ 354983 h 1044752"/>
                <a:gd name="connsiteX60" fmla="*/ 4812146 w 5270074"/>
                <a:gd name="connsiteY60" fmla="*/ 290328 h 1044752"/>
                <a:gd name="connsiteX61" fmla="*/ 4895273 w 5270074"/>
                <a:gd name="connsiteY61" fmla="*/ 262619 h 1044752"/>
                <a:gd name="connsiteX62" fmla="*/ 4950691 w 5270074"/>
                <a:gd name="connsiteY62" fmla="*/ 216438 h 1044752"/>
                <a:gd name="connsiteX63" fmla="*/ 5006110 w 5270074"/>
                <a:gd name="connsiteY63" fmla="*/ 179492 h 1044752"/>
                <a:gd name="connsiteX64" fmla="*/ 5080000 w 5270074"/>
                <a:gd name="connsiteY64" fmla="*/ 142547 h 1044752"/>
                <a:gd name="connsiteX65" fmla="*/ 5163128 w 5270074"/>
                <a:gd name="connsiteY65" fmla="*/ 124074 h 1044752"/>
                <a:gd name="connsiteX66" fmla="*/ 5226916 w 5270074"/>
                <a:gd name="connsiteY66" fmla="*/ 99034 h 1044752"/>
                <a:gd name="connsiteX67" fmla="*/ 5247193 w 5270074"/>
                <a:gd name="connsiteY67" fmla="*/ 237580 h 1044752"/>
                <a:gd name="connsiteX68" fmla="*/ 5249863 w 5270074"/>
                <a:gd name="connsiteY68" fmla="*/ 818894 h 1044752"/>
                <a:gd name="connsiteX69" fmla="*/ 5252822 w 5270074"/>
                <a:gd name="connsiteY69" fmla="*/ 1020290 h 1044752"/>
                <a:gd name="connsiteX70" fmla="*/ 5269778 w 5270074"/>
                <a:gd name="connsiteY70" fmla="*/ 1019713 h 1044752"/>
                <a:gd name="connsiteX71" fmla="*/ 3747657 w 5270074"/>
                <a:gd name="connsiteY71" fmla="*/ 1044752 h 1044752"/>
                <a:gd name="connsiteX72" fmla="*/ 2976132 w 5270074"/>
                <a:gd name="connsiteY72" fmla="*/ 1044752 h 1044752"/>
                <a:gd name="connsiteX73" fmla="*/ 0 w 5270074"/>
                <a:gd name="connsiteY73"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674255 w 5270074"/>
                <a:gd name="connsiteY5" fmla="*/ 271856 h 1044752"/>
                <a:gd name="connsiteX6" fmla="*/ 748146 w 5270074"/>
                <a:gd name="connsiteY6" fmla="*/ 253383 h 1044752"/>
                <a:gd name="connsiteX7" fmla="*/ 775855 w 5270074"/>
                <a:gd name="connsiteY7" fmla="*/ 234910 h 1044752"/>
                <a:gd name="connsiteX8" fmla="*/ 822037 w 5270074"/>
                <a:gd name="connsiteY8" fmla="*/ 225674 h 1044752"/>
                <a:gd name="connsiteX9" fmla="*/ 849746 w 5270074"/>
                <a:gd name="connsiteY9" fmla="*/ 216438 h 1044752"/>
                <a:gd name="connsiteX10" fmla="*/ 905164 w 5270074"/>
                <a:gd name="connsiteY10" fmla="*/ 188728 h 1044752"/>
                <a:gd name="connsiteX11" fmla="*/ 932873 w 5270074"/>
                <a:gd name="connsiteY11" fmla="*/ 170256 h 1044752"/>
                <a:gd name="connsiteX12" fmla="*/ 969819 w 5270074"/>
                <a:gd name="connsiteY12" fmla="*/ 161019 h 1044752"/>
                <a:gd name="connsiteX13" fmla="*/ 1025237 w 5270074"/>
                <a:gd name="connsiteY13" fmla="*/ 142547 h 1044752"/>
                <a:gd name="connsiteX14" fmla="*/ 1052946 w 5270074"/>
                <a:gd name="connsiteY14" fmla="*/ 124074 h 1044752"/>
                <a:gd name="connsiteX15" fmla="*/ 1145310 w 5270074"/>
                <a:gd name="connsiteY15" fmla="*/ 96365 h 1044752"/>
                <a:gd name="connsiteX16" fmla="*/ 1209964 w 5270074"/>
                <a:gd name="connsiteY16" fmla="*/ 87128 h 1044752"/>
                <a:gd name="connsiteX17" fmla="*/ 1461657 w 5270074"/>
                <a:gd name="connsiteY17" fmla="*/ 0 h 1044752"/>
                <a:gd name="connsiteX18" fmla="*/ 1754910 w 5270074"/>
                <a:gd name="connsiteY18" fmla="*/ 96365 h 1044752"/>
                <a:gd name="connsiteX19" fmla="*/ 1884219 w 5270074"/>
                <a:gd name="connsiteY19" fmla="*/ 114838 h 1044752"/>
                <a:gd name="connsiteX20" fmla="*/ 1976582 w 5270074"/>
                <a:gd name="connsiteY20" fmla="*/ 151783 h 1044752"/>
                <a:gd name="connsiteX21" fmla="*/ 2050473 w 5270074"/>
                <a:gd name="connsiteY21" fmla="*/ 188728 h 1044752"/>
                <a:gd name="connsiteX22" fmla="*/ 2179782 w 5270074"/>
                <a:gd name="connsiteY22" fmla="*/ 262619 h 1044752"/>
                <a:gd name="connsiteX23" fmla="*/ 2207491 w 5270074"/>
                <a:gd name="connsiteY23" fmla="*/ 281092 h 1044752"/>
                <a:gd name="connsiteX24" fmla="*/ 2235200 w 5270074"/>
                <a:gd name="connsiteY24" fmla="*/ 299565 h 1044752"/>
                <a:gd name="connsiteX25" fmla="*/ 2426566 w 5270074"/>
                <a:gd name="connsiteY25" fmla="*/ 489850 h 1044752"/>
                <a:gd name="connsiteX26" fmla="*/ 2789960 w 5270074"/>
                <a:gd name="connsiteY26" fmla="*/ 569538 h 1044752"/>
                <a:gd name="connsiteX27" fmla="*/ 2930237 w 5270074"/>
                <a:gd name="connsiteY27" fmla="*/ 451793 h 1044752"/>
                <a:gd name="connsiteX28" fmla="*/ 3054639 w 5270074"/>
                <a:gd name="connsiteY28" fmla="*/ 346858 h 1044752"/>
                <a:gd name="connsiteX29" fmla="*/ 3214255 w 5270074"/>
                <a:gd name="connsiteY29" fmla="*/ 234910 h 1044752"/>
                <a:gd name="connsiteX30" fmla="*/ 3269673 w 5270074"/>
                <a:gd name="connsiteY30" fmla="*/ 216438 h 1044752"/>
                <a:gd name="connsiteX31" fmla="*/ 3343564 w 5270074"/>
                <a:gd name="connsiteY31" fmla="*/ 197965 h 1044752"/>
                <a:gd name="connsiteX32" fmla="*/ 3389746 w 5270074"/>
                <a:gd name="connsiteY32" fmla="*/ 179492 h 1044752"/>
                <a:gd name="connsiteX33" fmla="*/ 3417455 w 5270074"/>
                <a:gd name="connsiteY33" fmla="*/ 170256 h 1044752"/>
                <a:gd name="connsiteX34" fmla="*/ 3491346 w 5270074"/>
                <a:gd name="connsiteY34" fmla="*/ 151783 h 1044752"/>
                <a:gd name="connsiteX35" fmla="*/ 3519055 w 5270074"/>
                <a:gd name="connsiteY35" fmla="*/ 133310 h 1044752"/>
                <a:gd name="connsiteX36" fmla="*/ 3556000 w 5270074"/>
                <a:gd name="connsiteY36" fmla="*/ 124074 h 1044752"/>
                <a:gd name="connsiteX37" fmla="*/ 3583710 w 5270074"/>
                <a:gd name="connsiteY37" fmla="*/ 114838 h 1044752"/>
                <a:gd name="connsiteX38" fmla="*/ 3620655 w 5270074"/>
                <a:gd name="connsiteY38" fmla="*/ 105601 h 1044752"/>
                <a:gd name="connsiteX39" fmla="*/ 3648364 w 5270074"/>
                <a:gd name="connsiteY39" fmla="*/ 96365 h 1044752"/>
                <a:gd name="connsiteX40" fmla="*/ 3694546 w 5270074"/>
                <a:gd name="connsiteY40" fmla="*/ 87128 h 1044752"/>
                <a:gd name="connsiteX41" fmla="*/ 3749964 w 5270074"/>
                <a:gd name="connsiteY41" fmla="*/ 68656 h 1044752"/>
                <a:gd name="connsiteX42" fmla="*/ 3777673 w 5270074"/>
                <a:gd name="connsiteY42" fmla="*/ 59419 h 1044752"/>
                <a:gd name="connsiteX43" fmla="*/ 3860800 w 5270074"/>
                <a:gd name="connsiteY43" fmla="*/ 50183 h 1044752"/>
                <a:gd name="connsiteX44" fmla="*/ 3934691 w 5270074"/>
                <a:gd name="connsiteY44" fmla="*/ 59419 h 1044752"/>
                <a:gd name="connsiteX45" fmla="*/ 3971637 w 5270074"/>
                <a:gd name="connsiteY45" fmla="*/ 68656 h 1044752"/>
                <a:gd name="connsiteX46" fmla="*/ 3999346 w 5270074"/>
                <a:gd name="connsiteY46" fmla="*/ 105601 h 1044752"/>
                <a:gd name="connsiteX47" fmla="*/ 4027055 w 5270074"/>
                <a:gd name="connsiteY47" fmla="*/ 124074 h 1044752"/>
                <a:gd name="connsiteX48" fmla="*/ 4082473 w 5270074"/>
                <a:gd name="connsiteY48" fmla="*/ 161019 h 1044752"/>
                <a:gd name="connsiteX49" fmla="*/ 4137891 w 5270074"/>
                <a:gd name="connsiteY49" fmla="*/ 207201 h 1044752"/>
                <a:gd name="connsiteX50" fmla="*/ 4184073 w 5270074"/>
                <a:gd name="connsiteY50" fmla="*/ 253383 h 1044752"/>
                <a:gd name="connsiteX51" fmla="*/ 4193310 w 5270074"/>
                <a:gd name="connsiteY51" fmla="*/ 281092 h 1044752"/>
                <a:gd name="connsiteX52" fmla="*/ 4221019 w 5270074"/>
                <a:gd name="connsiteY52" fmla="*/ 290328 h 1044752"/>
                <a:gd name="connsiteX53" fmla="*/ 4248728 w 5270074"/>
                <a:gd name="connsiteY53" fmla="*/ 308801 h 1044752"/>
                <a:gd name="connsiteX54" fmla="*/ 4276437 w 5270074"/>
                <a:gd name="connsiteY54" fmla="*/ 318038 h 1044752"/>
                <a:gd name="connsiteX55" fmla="*/ 4304146 w 5270074"/>
                <a:gd name="connsiteY55" fmla="*/ 336510 h 1044752"/>
                <a:gd name="connsiteX56" fmla="*/ 4396510 w 5270074"/>
                <a:gd name="connsiteY56" fmla="*/ 364219 h 1044752"/>
                <a:gd name="connsiteX57" fmla="*/ 4424219 w 5270074"/>
                <a:gd name="connsiteY57" fmla="*/ 354983 h 1044752"/>
                <a:gd name="connsiteX58" fmla="*/ 4433455 w 5270074"/>
                <a:gd name="connsiteY58" fmla="*/ 382692 h 1044752"/>
                <a:gd name="connsiteX59" fmla="*/ 4627419 w 5270074"/>
                <a:gd name="connsiteY59" fmla="*/ 354983 h 1044752"/>
                <a:gd name="connsiteX60" fmla="*/ 4812146 w 5270074"/>
                <a:gd name="connsiteY60" fmla="*/ 290328 h 1044752"/>
                <a:gd name="connsiteX61" fmla="*/ 4895273 w 5270074"/>
                <a:gd name="connsiteY61" fmla="*/ 262619 h 1044752"/>
                <a:gd name="connsiteX62" fmla="*/ 4950691 w 5270074"/>
                <a:gd name="connsiteY62" fmla="*/ 216438 h 1044752"/>
                <a:gd name="connsiteX63" fmla="*/ 5006110 w 5270074"/>
                <a:gd name="connsiteY63" fmla="*/ 179492 h 1044752"/>
                <a:gd name="connsiteX64" fmla="*/ 5080000 w 5270074"/>
                <a:gd name="connsiteY64" fmla="*/ 142547 h 1044752"/>
                <a:gd name="connsiteX65" fmla="*/ 5163128 w 5270074"/>
                <a:gd name="connsiteY65" fmla="*/ 124074 h 1044752"/>
                <a:gd name="connsiteX66" fmla="*/ 5226916 w 5270074"/>
                <a:gd name="connsiteY66" fmla="*/ 99034 h 1044752"/>
                <a:gd name="connsiteX67" fmla="*/ 5247193 w 5270074"/>
                <a:gd name="connsiteY67" fmla="*/ 237580 h 1044752"/>
                <a:gd name="connsiteX68" fmla="*/ 5249863 w 5270074"/>
                <a:gd name="connsiteY68" fmla="*/ 818894 h 1044752"/>
                <a:gd name="connsiteX69" fmla="*/ 5252822 w 5270074"/>
                <a:gd name="connsiteY69" fmla="*/ 1020290 h 1044752"/>
                <a:gd name="connsiteX70" fmla="*/ 5269778 w 5270074"/>
                <a:gd name="connsiteY70" fmla="*/ 1019713 h 1044752"/>
                <a:gd name="connsiteX71" fmla="*/ 3747657 w 5270074"/>
                <a:gd name="connsiteY71" fmla="*/ 1044752 h 1044752"/>
                <a:gd name="connsiteX72" fmla="*/ 2976132 w 5270074"/>
                <a:gd name="connsiteY72" fmla="*/ 1044752 h 1044752"/>
                <a:gd name="connsiteX73" fmla="*/ 0 w 5270074"/>
                <a:gd name="connsiteY73"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775855 w 5270074"/>
                <a:gd name="connsiteY6" fmla="*/ 234910 h 1044752"/>
                <a:gd name="connsiteX7" fmla="*/ 822037 w 5270074"/>
                <a:gd name="connsiteY7" fmla="*/ 225674 h 1044752"/>
                <a:gd name="connsiteX8" fmla="*/ 849746 w 5270074"/>
                <a:gd name="connsiteY8" fmla="*/ 216438 h 1044752"/>
                <a:gd name="connsiteX9" fmla="*/ 905164 w 5270074"/>
                <a:gd name="connsiteY9" fmla="*/ 188728 h 1044752"/>
                <a:gd name="connsiteX10" fmla="*/ 932873 w 5270074"/>
                <a:gd name="connsiteY10" fmla="*/ 170256 h 1044752"/>
                <a:gd name="connsiteX11" fmla="*/ 969819 w 5270074"/>
                <a:gd name="connsiteY11" fmla="*/ 161019 h 1044752"/>
                <a:gd name="connsiteX12" fmla="*/ 1025237 w 5270074"/>
                <a:gd name="connsiteY12" fmla="*/ 142547 h 1044752"/>
                <a:gd name="connsiteX13" fmla="*/ 1052946 w 5270074"/>
                <a:gd name="connsiteY13" fmla="*/ 124074 h 1044752"/>
                <a:gd name="connsiteX14" fmla="*/ 1145310 w 5270074"/>
                <a:gd name="connsiteY14" fmla="*/ 96365 h 1044752"/>
                <a:gd name="connsiteX15" fmla="*/ 1209964 w 5270074"/>
                <a:gd name="connsiteY15" fmla="*/ 87128 h 1044752"/>
                <a:gd name="connsiteX16" fmla="*/ 1461657 w 5270074"/>
                <a:gd name="connsiteY16" fmla="*/ 0 h 1044752"/>
                <a:gd name="connsiteX17" fmla="*/ 1754910 w 5270074"/>
                <a:gd name="connsiteY17" fmla="*/ 96365 h 1044752"/>
                <a:gd name="connsiteX18" fmla="*/ 1884219 w 5270074"/>
                <a:gd name="connsiteY18" fmla="*/ 114838 h 1044752"/>
                <a:gd name="connsiteX19" fmla="*/ 1976582 w 5270074"/>
                <a:gd name="connsiteY19" fmla="*/ 151783 h 1044752"/>
                <a:gd name="connsiteX20" fmla="*/ 2050473 w 5270074"/>
                <a:gd name="connsiteY20" fmla="*/ 188728 h 1044752"/>
                <a:gd name="connsiteX21" fmla="*/ 2179782 w 5270074"/>
                <a:gd name="connsiteY21" fmla="*/ 262619 h 1044752"/>
                <a:gd name="connsiteX22" fmla="*/ 2207491 w 5270074"/>
                <a:gd name="connsiteY22" fmla="*/ 281092 h 1044752"/>
                <a:gd name="connsiteX23" fmla="*/ 2235200 w 5270074"/>
                <a:gd name="connsiteY23" fmla="*/ 299565 h 1044752"/>
                <a:gd name="connsiteX24" fmla="*/ 2426566 w 5270074"/>
                <a:gd name="connsiteY24" fmla="*/ 489850 h 1044752"/>
                <a:gd name="connsiteX25" fmla="*/ 2789960 w 5270074"/>
                <a:gd name="connsiteY25" fmla="*/ 569538 h 1044752"/>
                <a:gd name="connsiteX26" fmla="*/ 2930237 w 5270074"/>
                <a:gd name="connsiteY26" fmla="*/ 451793 h 1044752"/>
                <a:gd name="connsiteX27" fmla="*/ 3054639 w 5270074"/>
                <a:gd name="connsiteY27" fmla="*/ 346858 h 1044752"/>
                <a:gd name="connsiteX28" fmla="*/ 3214255 w 5270074"/>
                <a:gd name="connsiteY28" fmla="*/ 234910 h 1044752"/>
                <a:gd name="connsiteX29" fmla="*/ 3269673 w 5270074"/>
                <a:gd name="connsiteY29" fmla="*/ 216438 h 1044752"/>
                <a:gd name="connsiteX30" fmla="*/ 3343564 w 5270074"/>
                <a:gd name="connsiteY30" fmla="*/ 197965 h 1044752"/>
                <a:gd name="connsiteX31" fmla="*/ 3389746 w 5270074"/>
                <a:gd name="connsiteY31" fmla="*/ 179492 h 1044752"/>
                <a:gd name="connsiteX32" fmla="*/ 3417455 w 5270074"/>
                <a:gd name="connsiteY32" fmla="*/ 170256 h 1044752"/>
                <a:gd name="connsiteX33" fmla="*/ 3491346 w 5270074"/>
                <a:gd name="connsiteY33" fmla="*/ 151783 h 1044752"/>
                <a:gd name="connsiteX34" fmla="*/ 3519055 w 5270074"/>
                <a:gd name="connsiteY34" fmla="*/ 133310 h 1044752"/>
                <a:gd name="connsiteX35" fmla="*/ 3556000 w 5270074"/>
                <a:gd name="connsiteY35" fmla="*/ 124074 h 1044752"/>
                <a:gd name="connsiteX36" fmla="*/ 3583710 w 5270074"/>
                <a:gd name="connsiteY36" fmla="*/ 114838 h 1044752"/>
                <a:gd name="connsiteX37" fmla="*/ 3620655 w 5270074"/>
                <a:gd name="connsiteY37" fmla="*/ 105601 h 1044752"/>
                <a:gd name="connsiteX38" fmla="*/ 3648364 w 5270074"/>
                <a:gd name="connsiteY38" fmla="*/ 96365 h 1044752"/>
                <a:gd name="connsiteX39" fmla="*/ 3694546 w 5270074"/>
                <a:gd name="connsiteY39" fmla="*/ 87128 h 1044752"/>
                <a:gd name="connsiteX40" fmla="*/ 3749964 w 5270074"/>
                <a:gd name="connsiteY40" fmla="*/ 68656 h 1044752"/>
                <a:gd name="connsiteX41" fmla="*/ 3777673 w 5270074"/>
                <a:gd name="connsiteY41" fmla="*/ 59419 h 1044752"/>
                <a:gd name="connsiteX42" fmla="*/ 3860800 w 5270074"/>
                <a:gd name="connsiteY42" fmla="*/ 50183 h 1044752"/>
                <a:gd name="connsiteX43" fmla="*/ 3934691 w 5270074"/>
                <a:gd name="connsiteY43" fmla="*/ 59419 h 1044752"/>
                <a:gd name="connsiteX44" fmla="*/ 3971637 w 5270074"/>
                <a:gd name="connsiteY44" fmla="*/ 68656 h 1044752"/>
                <a:gd name="connsiteX45" fmla="*/ 3999346 w 5270074"/>
                <a:gd name="connsiteY45" fmla="*/ 105601 h 1044752"/>
                <a:gd name="connsiteX46" fmla="*/ 4027055 w 5270074"/>
                <a:gd name="connsiteY46" fmla="*/ 124074 h 1044752"/>
                <a:gd name="connsiteX47" fmla="*/ 4082473 w 5270074"/>
                <a:gd name="connsiteY47" fmla="*/ 161019 h 1044752"/>
                <a:gd name="connsiteX48" fmla="*/ 4137891 w 5270074"/>
                <a:gd name="connsiteY48" fmla="*/ 207201 h 1044752"/>
                <a:gd name="connsiteX49" fmla="*/ 4184073 w 5270074"/>
                <a:gd name="connsiteY49" fmla="*/ 253383 h 1044752"/>
                <a:gd name="connsiteX50" fmla="*/ 4193310 w 5270074"/>
                <a:gd name="connsiteY50" fmla="*/ 281092 h 1044752"/>
                <a:gd name="connsiteX51" fmla="*/ 4221019 w 5270074"/>
                <a:gd name="connsiteY51" fmla="*/ 290328 h 1044752"/>
                <a:gd name="connsiteX52" fmla="*/ 4248728 w 5270074"/>
                <a:gd name="connsiteY52" fmla="*/ 308801 h 1044752"/>
                <a:gd name="connsiteX53" fmla="*/ 4276437 w 5270074"/>
                <a:gd name="connsiteY53" fmla="*/ 318038 h 1044752"/>
                <a:gd name="connsiteX54" fmla="*/ 4304146 w 5270074"/>
                <a:gd name="connsiteY54" fmla="*/ 336510 h 1044752"/>
                <a:gd name="connsiteX55" fmla="*/ 4396510 w 5270074"/>
                <a:gd name="connsiteY55" fmla="*/ 364219 h 1044752"/>
                <a:gd name="connsiteX56" fmla="*/ 4424219 w 5270074"/>
                <a:gd name="connsiteY56" fmla="*/ 354983 h 1044752"/>
                <a:gd name="connsiteX57" fmla="*/ 4433455 w 5270074"/>
                <a:gd name="connsiteY57" fmla="*/ 382692 h 1044752"/>
                <a:gd name="connsiteX58" fmla="*/ 4627419 w 5270074"/>
                <a:gd name="connsiteY58" fmla="*/ 354983 h 1044752"/>
                <a:gd name="connsiteX59" fmla="*/ 4812146 w 5270074"/>
                <a:gd name="connsiteY59" fmla="*/ 290328 h 1044752"/>
                <a:gd name="connsiteX60" fmla="*/ 4895273 w 5270074"/>
                <a:gd name="connsiteY60" fmla="*/ 262619 h 1044752"/>
                <a:gd name="connsiteX61" fmla="*/ 4950691 w 5270074"/>
                <a:gd name="connsiteY61" fmla="*/ 216438 h 1044752"/>
                <a:gd name="connsiteX62" fmla="*/ 5006110 w 5270074"/>
                <a:gd name="connsiteY62" fmla="*/ 179492 h 1044752"/>
                <a:gd name="connsiteX63" fmla="*/ 5080000 w 5270074"/>
                <a:gd name="connsiteY63" fmla="*/ 142547 h 1044752"/>
                <a:gd name="connsiteX64" fmla="*/ 5163128 w 5270074"/>
                <a:gd name="connsiteY64" fmla="*/ 124074 h 1044752"/>
                <a:gd name="connsiteX65" fmla="*/ 5226916 w 5270074"/>
                <a:gd name="connsiteY65" fmla="*/ 99034 h 1044752"/>
                <a:gd name="connsiteX66" fmla="*/ 5247193 w 5270074"/>
                <a:gd name="connsiteY66" fmla="*/ 237580 h 1044752"/>
                <a:gd name="connsiteX67" fmla="*/ 5249863 w 5270074"/>
                <a:gd name="connsiteY67" fmla="*/ 818894 h 1044752"/>
                <a:gd name="connsiteX68" fmla="*/ 5252822 w 5270074"/>
                <a:gd name="connsiteY68" fmla="*/ 1020290 h 1044752"/>
                <a:gd name="connsiteX69" fmla="*/ 5269778 w 5270074"/>
                <a:gd name="connsiteY69" fmla="*/ 1019713 h 1044752"/>
                <a:gd name="connsiteX70" fmla="*/ 3747657 w 5270074"/>
                <a:gd name="connsiteY70" fmla="*/ 1044752 h 1044752"/>
                <a:gd name="connsiteX71" fmla="*/ 2976132 w 5270074"/>
                <a:gd name="connsiteY71" fmla="*/ 1044752 h 1044752"/>
                <a:gd name="connsiteX72" fmla="*/ 0 w 5270074"/>
                <a:gd name="connsiteY72"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932873 w 5270074"/>
                <a:gd name="connsiteY9" fmla="*/ 170256 h 1044752"/>
                <a:gd name="connsiteX10" fmla="*/ 969819 w 5270074"/>
                <a:gd name="connsiteY10" fmla="*/ 161019 h 1044752"/>
                <a:gd name="connsiteX11" fmla="*/ 1025237 w 5270074"/>
                <a:gd name="connsiteY11" fmla="*/ 142547 h 1044752"/>
                <a:gd name="connsiteX12" fmla="*/ 1052946 w 5270074"/>
                <a:gd name="connsiteY12" fmla="*/ 124074 h 1044752"/>
                <a:gd name="connsiteX13" fmla="*/ 1145310 w 5270074"/>
                <a:gd name="connsiteY13" fmla="*/ 96365 h 1044752"/>
                <a:gd name="connsiteX14" fmla="*/ 1209964 w 5270074"/>
                <a:gd name="connsiteY14" fmla="*/ 87128 h 1044752"/>
                <a:gd name="connsiteX15" fmla="*/ 1461657 w 5270074"/>
                <a:gd name="connsiteY15" fmla="*/ 0 h 1044752"/>
                <a:gd name="connsiteX16" fmla="*/ 1754910 w 5270074"/>
                <a:gd name="connsiteY16" fmla="*/ 96365 h 1044752"/>
                <a:gd name="connsiteX17" fmla="*/ 1884219 w 5270074"/>
                <a:gd name="connsiteY17" fmla="*/ 114838 h 1044752"/>
                <a:gd name="connsiteX18" fmla="*/ 1976582 w 5270074"/>
                <a:gd name="connsiteY18" fmla="*/ 151783 h 1044752"/>
                <a:gd name="connsiteX19" fmla="*/ 2050473 w 5270074"/>
                <a:gd name="connsiteY19" fmla="*/ 188728 h 1044752"/>
                <a:gd name="connsiteX20" fmla="*/ 2179782 w 5270074"/>
                <a:gd name="connsiteY20" fmla="*/ 262619 h 1044752"/>
                <a:gd name="connsiteX21" fmla="*/ 2207491 w 5270074"/>
                <a:gd name="connsiteY21" fmla="*/ 281092 h 1044752"/>
                <a:gd name="connsiteX22" fmla="*/ 2235200 w 5270074"/>
                <a:gd name="connsiteY22" fmla="*/ 299565 h 1044752"/>
                <a:gd name="connsiteX23" fmla="*/ 2426566 w 5270074"/>
                <a:gd name="connsiteY23" fmla="*/ 489850 h 1044752"/>
                <a:gd name="connsiteX24" fmla="*/ 2789960 w 5270074"/>
                <a:gd name="connsiteY24" fmla="*/ 569538 h 1044752"/>
                <a:gd name="connsiteX25" fmla="*/ 2930237 w 5270074"/>
                <a:gd name="connsiteY25" fmla="*/ 451793 h 1044752"/>
                <a:gd name="connsiteX26" fmla="*/ 3054639 w 5270074"/>
                <a:gd name="connsiteY26" fmla="*/ 346858 h 1044752"/>
                <a:gd name="connsiteX27" fmla="*/ 3214255 w 5270074"/>
                <a:gd name="connsiteY27" fmla="*/ 234910 h 1044752"/>
                <a:gd name="connsiteX28" fmla="*/ 3269673 w 5270074"/>
                <a:gd name="connsiteY28" fmla="*/ 216438 h 1044752"/>
                <a:gd name="connsiteX29" fmla="*/ 3343564 w 5270074"/>
                <a:gd name="connsiteY29" fmla="*/ 197965 h 1044752"/>
                <a:gd name="connsiteX30" fmla="*/ 3389746 w 5270074"/>
                <a:gd name="connsiteY30" fmla="*/ 179492 h 1044752"/>
                <a:gd name="connsiteX31" fmla="*/ 3417455 w 5270074"/>
                <a:gd name="connsiteY31" fmla="*/ 170256 h 1044752"/>
                <a:gd name="connsiteX32" fmla="*/ 3491346 w 5270074"/>
                <a:gd name="connsiteY32" fmla="*/ 151783 h 1044752"/>
                <a:gd name="connsiteX33" fmla="*/ 3519055 w 5270074"/>
                <a:gd name="connsiteY33" fmla="*/ 133310 h 1044752"/>
                <a:gd name="connsiteX34" fmla="*/ 3556000 w 5270074"/>
                <a:gd name="connsiteY34" fmla="*/ 124074 h 1044752"/>
                <a:gd name="connsiteX35" fmla="*/ 3583710 w 5270074"/>
                <a:gd name="connsiteY35" fmla="*/ 114838 h 1044752"/>
                <a:gd name="connsiteX36" fmla="*/ 3620655 w 5270074"/>
                <a:gd name="connsiteY36" fmla="*/ 105601 h 1044752"/>
                <a:gd name="connsiteX37" fmla="*/ 3648364 w 5270074"/>
                <a:gd name="connsiteY37" fmla="*/ 96365 h 1044752"/>
                <a:gd name="connsiteX38" fmla="*/ 3694546 w 5270074"/>
                <a:gd name="connsiteY38" fmla="*/ 87128 h 1044752"/>
                <a:gd name="connsiteX39" fmla="*/ 3749964 w 5270074"/>
                <a:gd name="connsiteY39" fmla="*/ 68656 h 1044752"/>
                <a:gd name="connsiteX40" fmla="*/ 3777673 w 5270074"/>
                <a:gd name="connsiteY40" fmla="*/ 59419 h 1044752"/>
                <a:gd name="connsiteX41" fmla="*/ 3860800 w 5270074"/>
                <a:gd name="connsiteY41" fmla="*/ 50183 h 1044752"/>
                <a:gd name="connsiteX42" fmla="*/ 3934691 w 5270074"/>
                <a:gd name="connsiteY42" fmla="*/ 59419 h 1044752"/>
                <a:gd name="connsiteX43" fmla="*/ 3971637 w 5270074"/>
                <a:gd name="connsiteY43" fmla="*/ 68656 h 1044752"/>
                <a:gd name="connsiteX44" fmla="*/ 3999346 w 5270074"/>
                <a:gd name="connsiteY44" fmla="*/ 105601 h 1044752"/>
                <a:gd name="connsiteX45" fmla="*/ 4027055 w 5270074"/>
                <a:gd name="connsiteY45" fmla="*/ 124074 h 1044752"/>
                <a:gd name="connsiteX46" fmla="*/ 4082473 w 5270074"/>
                <a:gd name="connsiteY46" fmla="*/ 161019 h 1044752"/>
                <a:gd name="connsiteX47" fmla="*/ 4137891 w 5270074"/>
                <a:gd name="connsiteY47" fmla="*/ 207201 h 1044752"/>
                <a:gd name="connsiteX48" fmla="*/ 4184073 w 5270074"/>
                <a:gd name="connsiteY48" fmla="*/ 253383 h 1044752"/>
                <a:gd name="connsiteX49" fmla="*/ 4193310 w 5270074"/>
                <a:gd name="connsiteY49" fmla="*/ 281092 h 1044752"/>
                <a:gd name="connsiteX50" fmla="*/ 4221019 w 5270074"/>
                <a:gd name="connsiteY50" fmla="*/ 290328 h 1044752"/>
                <a:gd name="connsiteX51" fmla="*/ 4248728 w 5270074"/>
                <a:gd name="connsiteY51" fmla="*/ 308801 h 1044752"/>
                <a:gd name="connsiteX52" fmla="*/ 4276437 w 5270074"/>
                <a:gd name="connsiteY52" fmla="*/ 318038 h 1044752"/>
                <a:gd name="connsiteX53" fmla="*/ 4304146 w 5270074"/>
                <a:gd name="connsiteY53" fmla="*/ 336510 h 1044752"/>
                <a:gd name="connsiteX54" fmla="*/ 4396510 w 5270074"/>
                <a:gd name="connsiteY54" fmla="*/ 364219 h 1044752"/>
                <a:gd name="connsiteX55" fmla="*/ 4424219 w 5270074"/>
                <a:gd name="connsiteY55" fmla="*/ 354983 h 1044752"/>
                <a:gd name="connsiteX56" fmla="*/ 4433455 w 5270074"/>
                <a:gd name="connsiteY56" fmla="*/ 382692 h 1044752"/>
                <a:gd name="connsiteX57" fmla="*/ 4627419 w 5270074"/>
                <a:gd name="connsiteY57" fmla="*/ 354983 h 1044752"/>
                <a:gd name="connsiteX58" fmla="*/ 4812146 w 5270074"/>
                <a:gd name="connsiteY58" fmla="*/ 290328 h 1044752"/>
                <a:gd name="connsiteX59" fmla="*/ 4895273 w 5270074"/>
                <a:gd name="connsiteY59" fmla="*/ 262619 h 1044752"/>
                <a:gd name="connsiteX60" fmla="*/ 4950691 w 5270074"/>
                <a:gd name="connsiteY60" fmla="*/ 216438 h 1044752"/>
                <a:gd name="connsiteX61" fmla="*/ 5006110 w 5270074"/>
                <a:gd name="connsiteY61" fmla="*/ 179492 h 1044752"/>
                <a:gd name="connsiteX62" fmla="*/ 5080000 w 5270074"/>
                <a:gd name="connsiteY62" fmla="*/ 142547 h 1044752"/>
                <a:gd name="connsiteX63" fmla="*/ 5163128 w 5270074"/>
                <a:gd name="connsiteY63" fmla="*/ 124074 h 1044752"/>
                <a:gd name="connsiteX64" fmla="*/ 5226916 w 5270074"/>
                <a:gd name="connsiteY64" fmla="*/ 99034 h 1044752"/>
                <a:gd name="connsiteX65" fmla="*/ 5247193 w 5270074"/>
                <a:gd name="connsiteY65" fmla="*/ 237580 h 1044752"/>
                <a:gd name="connsiteX66" fmla="*/ 5249863 w 5270074"/>
                <a:gd name="connsiteY66" fmla="*/ 818894 h 1044752"/>
                <a:gd name="connsiteX67" fmla="*/ 5252822 w 5270074"/>
                <a:gd name="connsiteY67" fmla="*/ 1020290 h 1044752"/>
                <a:gd name="connsiteX68" fmla="*/ 5269778 w 5270074"/>
                <a:gd name="connsiteY68" fmla="*/ 1019713 h 1044752"/>
                <a:gd name="connsiteX69" fmla="*/ 3747657 w 5270074"/>
                <a:gd name="connsiteY69" fmla="*/ 1044752 h 1044752"/>
                <a:gd name="connsiteX70" fmla="*/ 2976132 w 5270074"/>
                <a:gd name="connsiteY70" fmla="*/ 1044752 h 1044752"/>
                <a:gd name="connsiteX71" fmla="*/ 0 w 5270074"/>
                <a:gd name="connsiteY71"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932873 w 5270074"/>
                <a:gd name="connsiteY9" fmla="*/ 170256 h 1044752"/>
                <a:gd name="connsiteX10" fmla="*/ 1025237 w 5270074"/>
                <a:gd name="connsiteY10" fmla="*/ 142547 h 1044752"/>
                <a:gd name="connsiteX11" fmla="*/ 1052946 w 5270074"/>
                <a:gd name="connsiteY11" fmla="*/ 124074 h 1044752"/>
                <a:gd name="connsiteX12" fmla="*/ 1145310 w 5270074"/>
                <a:gd name="connsiteY12" fmla="*/ 96365 h 1044752"/>
                <a:gd name="connsiteX13" fmla="*/ 1209964 w 5270074"/>
                <a:gd name="connsiteY13" fmla="*/ 87128 h 1044752"/>
                <a:gd name="connsiteX14" fmla="*/ 1461657 w 5270074"/>
                <a:gd name="connsiteY14" fmla="*/ 0 h 1044752"/>
                <a:gd name="connsiteX15" fmla="*/ 1754910 w 5270074"/>
                <a:gd name="connsiteY15" fmla="*/ 96365 h 1044752"/>
                <a:gd name="connsiteX16" fmla="*/ 1884219 w 5270074"/>
                <a:gd name="connsiteY16" fmla="*/ 114838 h 1044752"/>
                <a:gd name="connsiteX17" fmla="*/ 1976582 w 5270074"/>
                <a:gd name="connsiteY17" fmla="*/ 151783 h 1044752"/>
                <a:gd name="connsiteX18" fmla="*/ 2050473 w 5270074"/>
                <a:gd name="connsiteY18" fmla="*/ 188728 h 1044752"/>
                <a:gd name="connsiteX19" fmla="*/ 2179782 w 5270074"/>
                <a:gd name="connsiteY19" fmla="*/ 262619 h 1044752"/>
                <a:gd name="connsiteX20" fmla="*/ 2207491 w 5270074"/>
                <a:gd name="connsiteY20" fmla="*/ 281092 h 1044752"/>
                <a:gd name="connsiteX21" fmla="*/ 2235200 w 5270074"/>
                <a:gd name="connsiteY21" fmla="*/ 299565 h 1044752"/>
                <a:gd name="connsiteX22" fmla="*/ 2426566 w 5270074"/>
                <a:gd name="connsiteY22" fmla="*/ 489850 h 1044752"/>
                <a:gd name="connsiteX23" fmla="*/ 2789960 w 5270074"/>
                <a:gd name="connsiteY23" fmla="*/ 569538 h 1044752"/>
                <a:gd name="connsiteX24" fmla="*/ 2930237 w 5270074"/>
                <a:gd name="connsiteY24" fmla="*/ 451793 h 1044752"/>
                <a:gd name="connsiteX25" fmla="*/ 3054639 w 5270074"/>
                <a:gd name="connsiteY25" fmla="*/ 346858 h 1044752"/>
                <a:gd name="connsiteX26" fmla="*/ 3214255 w 5270074"/>
                <a:gd name="connsiteY26" fmla="*/ 234910 h 1044752"/>
                <a:gd name="connsiteX27" fmla="*/ 3269673 w 5270074"/>
                <a:gd name="connsiteY27" fmla="*/ 216438 h 1044752"/>
                <a:gd name="connsiteX28" fmla="*/ 3343564 w 5270074"/>
                <a:gd name="connsiteY28" fmla="*/ 197965 h 1044752"/>
                <a:gd name="connsiteX29" fmla="*/ 3389746 w 5270074"/>
                <a:gd name="connsiteY29" fmla="*/ 179492 h 1044752"/>
                <a:gd name="connsiteX30" fmla="*/ 3417455 w 5270074"/>
                <a:gd name="connsiteY30" fmla="*/ 170256 h 1044752"/>
                <a:gd name="connsiteX31" fmla="*/ 3491346 w 5270074"/>
                <a:gd name="connsiteY31" fmla="*/ 151783 h 1044752"/>
                <a:gd name="connsiteX32" fmla="*/ 3519055 w 5270074"/>
                <a:gd name="connsiteY32" fmla="*/ 133310 h 1044752"/>
                <a:gd name="connsiteX33" fmla="*/ 3556000 w 5270074"/>
                <a:gd name="connsiteY33" fmla="*/ 124074 h 1044752"/>
                <a:gd name="connsiteX34" fmla="*/ 3583710 w 5270074"/>
                <a:gd name="connsiteY34" fmla="*/ 114838 h 1044752"/>
                <a:gd name="connsiteX35" fmla="*/ 3620655 w 5270074"/>
                <a:gd name="connsiteY35" fmla="*/ 105601 h 1044752"/>
                <a:gd name="connsiteX36" fmla="*/ 3648364 w 5270074"/>
                <a:gd name="connsiteY36" fmla="*/ 96365 h 1044752"/>
                <a:gd name="connsiteX37" fmla="*/ 3694546 w 5270074"/>
                <a:gd name="connsiteY37" fmla="*/ 87128 h 1044752"/>
                <a:gd name="connsiteX38" fmla="*/ 3749964 w 5270074"/>
                <a:gd name="connsiteY38" fmla="*/ 68656 h 1044752"/>
                <a:gd name="connsiteX39" fmla="*/ 3777673 w 5270074"/>
                <a:gd name="connsiteY39" fmla="*/ 59419 h 1044752"/>
                <a:gd name="connsiteX40" fmla="*/ 3860800 w 5270074"/>
                <a:gd name="connsiteY40" fmla="*/ 50183 h 1044752"/>
                <a:gd name="connsiteX41" fmla="*/ 3934691 w 5270074"/>
                <a:gd name="connsiteY41" fmla="*/ 59419 h 1044752"/>
                <a:gd name="connsiteX42" fmla="*/ 3971637 w 5270074"/>
                <a:gd name="connsiteY42" fmla="*/ 68656 h 1044752"/>
                <a:gd name="connsiteX43" fmla="*/ 3999346 w 5270074"/>
                <a:gd name="connsiteY43" fmla="*/ 105601 h 1044752"/>
                <a:gd name="connsiteX44" fmla="*/ 4027055 w 5270074"/>
                <a:gd name="connsiteY44" fmla="*/ 124074 h 1044752"/>
                <a:gd name="connsiteX45" fmla="*/ 4082473 w 5270074"/>
                <a:gd name="connsiteY45" fmla="*/ 161019 h 1044752"/>
                <a:gd name="connsiteX46" fmla="*/ 4137891 w 5270074"/>
                <a:gd name="connsiteY46" fmla="*/ 207201 h 1044752"/>
                <a:gd name="connsiteX47" fmla="*/ 4184073 w 5270074"/>
                <a:gd name="connsiteY47" fmla="*/ 253383 h 1044752"/>
                <a:gd name="connsiteX48" fmla="*/ 4193310 w 5270074"/>
                <a:gd name="connsiteY48" fmla="*/ 281092 h 1044752"/>
                <a:gd name="connsiteX49" fmla="*/ 4221019 w 5270074"/>
                <a:gd name="connsiteY49" fmla="*/ 290328 h 1044752"/>
                <a:gd name="connsiteX50" fmla="*/ 4248728 w 5270074"/>
                <a:gd name="connsiteY50" fmla="*/ 308801 h 1044752"/>
                <a:gd name="connsiteX51" fmla="*/ 4276437 w 5270074"/>
                <a:gd name="connsiteY51" fmla="*/ 318038 h 1044752"/>
                <a:gd name="connsiteX52" fmla="*/ 4304146 w 5270074"/>
                <a:gd name="connsiteY52" fmla="*/ 336510 h 1044752"/>
                <a:gd name="connsiteX53" fmla="*/ 4396510 w 5270074"/>
                <a:gd name="connsiteY53" fmla="*/ 364219 h 1044752"/>
                <a:gd name="connsiteX54" fmla="*/ 4424219 w 5270074"/>
                <a:gd name="connsiteY54" fmla="*/ 354983 h 1044752"/>
                <a:gd name="connsiteX55" fmla="*/ 4433455 w 5270074"/>
                <a:gd name="connsiteY55" fmla="*/ 382692 h 1044752"/>
                <a:gd name="connsiteX56" fmla="*/ 4627419 w 5270074"/>
                <a:gd name="connsiteY56" fmla="*/ 354983 h 1044752"/>
                <a:gd name="connsiteX57" fmla="*/ 4812146 w 5270074"/>
                <a:gd name="connsiteY57" fmla="*/ 290328 h 1044752"/>
                <a:gd name="connsiteX58" fmla="*/ 4895273 w 5270074"/>
                <a:gd name="connsiteY58" fmla="*/ 262619 h 1044752"/>
                <a:gd name="connsiteX59" fmla="*/ 4950691 w 5270074"/>
                <a:gd name="connsiteY59" fmla="*/ 216438 h 1044752"/>
                <a:gd name="connsiteX60" fmla="*/ 5006110 w 5270074"/>
                <a:gd name="connsiteY60" fmla="*/ 179492 h 1044752"/>
                <a:gd name="connsiteX61" fmla="*/ 5080000 w 5270074"/>
                <a:gd name="connsiteY61" fmla="*/ 142547 h 1044752"/>
                <a:gd name="connsiteX62" fmla="*/ 5163128 w 5270074"/>
                <a:gd name="connsiteY62" fmla="*/ 124074 h 1044752"/>
                <a:gd name="connsiteX63" fmla="*/ 5226916 w 5270074"/>
                <a:gd name="connsiteY63" fmla="*/ 99034 h 1044752"/>
                <a:gd name="connsiteX64" fmla="*/ 5247193 w 5270074"/>
                <a:gd name="connsiteY64" fmla="*/ 237580 h 1044752"/>
                <a:gd name="connsiteX65" fmla="*/ 5249863 w 5270074"/>
                <a:gd name="connsiteY65" fmla="*/ 818894 h 1044752"/>
                <a:gd name="connsiteX66" fmla="*/ 5252822 w 5270074"/>
                <a:gd name="connsiteY66" fmla="*/ 1020290 h 1044752"/>
                <a:gd name="connsiteX67" fmla="*/ 5269778 w 5270074"/>
                <a:gd name="connsiteY67" fmla="*/ 1019713 h 1044752"/>
                <a:gd name="connsiteX68" fmla="*/ 3747657 w 5270074"/>
                <a:gd name="connsiteY68" fmla="*/ 1044752 h 1044752"/>
                <a:gd name="connsiteX69" fmla="*/ 2976132 w 5270074"/>
                <a:gd name="connsiteY69" fmla="*/ 1044752 h 1044752"/>
                <a:gd name="connsiteX70" fmla="*/ 0 w 5270074"/>
                <a:gd name="connsiteY70"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1025237 w 5270074"/>
                <a:gd name="connsiteY9" fmla="*/ 142547 h 1044752"/>
                <a:gd name="connsiteX10" fmla="*/ 1052946 w 5270074"/>
                <a:gd name="connsiteY10" fmla="*/ 124074 h 1044752"/>
                <a:gd name="connsiteX11" fmla="*/ 1145310 w 5270074"/>
                <a:gd name="connsiteY11" fmla="*/ 96365 h 1044752"/>
                <a:gd name="connsiteX12" fmla="*/ 1209964 w 5270074"/>
                <a:gd name="connsiteY12" fmla="*/ 87128 h 1044752"/>
                <a:gd name="connsiteX13" fmla="*/ 1461657 w 5270074"/>
                <a:gd name="connsiteY13" fmla="*/ 0 h 1044752"/>
                <a:gd name="connsiteX14" fmla="*/ 1754910 w 5270074"/>
                <a:gd name="connsiteY14" fmla="*/ 96365 h 1044752"/>
                <a:gd name="connsiteX15" fmla="*/ 1884219 w 5270074"/>
                <a:gd name="connsiteY15" fmla="*/ 114838 h 1044752"/>
                <a:gd name="connsiteX16" fmla="*/ 1976582 w 5270074"/>
                <a:gd name="connsiteY16" fmla="*/ 151783 h 1044752"/>
                <a:gd name="connsiteX17" fmla="*/ 2050473 w 5270074"/>
                <a:gd name="connsiteY17" fmla="*/ 188728 h 1044752"/>
                <a:gd name="connsiteX18" fmla="*/ 2179782 w 5270074"/>
                <a:gd name="connsiteY18" fmla="*/ 262619 h 1044752"/>
                <a:gd name="connsiteX19" fmla="*/ 2207491 w 5270074"/>
                <a:gd name="connsiteY19" fmla="*/ 281092 h 1044752"/>
                <a:gd name="connsiteX20" fmla="*/ 2235200 w 5270074"/>
                <a:gd name="connsiteY20" fmla="*/ 299565 h 1044752"/>
                <a:gd name="connsiteX21" fmla="*/ 2426566 w 5270074"/>
                <a:gd name="connsiteY21" fmla="*/ 489850 h 1044752"/>
                <a:gd name="connsiteX22" fmla="*/ 2789960 w 5270074"/>
                <a:gd name="connsiteY22" fmla="*/ 569538 h 1044752"/>
                <a:gd name="connsiteX23" fmla="*/ 2930237 w 5270074"/>
                <a:gd name="connsiteY23" fmla="*/ 451793 h 1044752"/>
                <a:gd name="connsiteX24" fmla="*/ 3054639 w 5270074"/>
                <a:gd name="connsiteY24" fmla="*/ 346858 h 1044752"/>
                <a:gd name="connsiteX25" fmla="*/ 3214255 w 5270074"/>
                <a:gd name="connsiteY25" fmla="*/ 234910 h 1044752"/>
                <a:gd name="connsiteX26" fmla="*/ 3269673 w 5270074"/>
                <a:gd name="connsiteY26" fmla="*/ 216438 h 1044752"/>
                <a:gd name="connsiteX27" fmla="*/ 3343564 w 5270074"/>
                <a:gd name="connsiteY27" fmla="*/ 197965 h 1044752"/>
                <a:gd name="connsiteX28" fmla="*/ 3389746 w 5270074"/>
                <a:gd name="connsiteY28" fmla="*/ 179492 h 1044752"/>
                <a:gd name="connsiteX29" fmla="*/ 3417455 w 5270074"/>
                <a:gd name="connsiteY29" fmla="*/ 170256 h 1044752"/>
                <a:gd name="connsiteX30" fmla="*/ 3491346 w 5270074"/>
                <a:gd name="connsiteY30" fmla="*/ 151783 h 1044752"/>
                <a:gd name="connsiteX31" fmla="*/ 3519055 w 5270074"/>
                <a:gd name="connsiteY31" fmla="*/ 133310 h 1044752"/>
                <a:gd name="connsiteX32" fmla="*/ 3556000 w 5270074"/>
                <a:gd name="connsiteY32" fmla="*/ 124074 h 1044752"/>
                <a:gd name="connsiteX33" fmla="*/ 3583710 w 5270074"/>
                <a:gd name="connsiteY33" fmla="*/ 114838 h 1044752"/>
                <a:gd name="connsiteX34" fmla="*/ 3620655 w 5270074"/>
                <a:gd name="connsiteY34" fmla="*/ 105601 h 1044752"/>
                <a:gd name="connsiteX35" fmla="*/ 3648364 w 5270074"/>
                <a:gd name="connsiteY35" fmla="*/ 96365 h 1044752"/>
                <a:gd name="connsiteX36" fmla="*/ 3694546 w 5270074"/>
                <a:gd name="connsiteY36" fmla="*/ 87128 h 1044752"/>
                <a:gd name="connsiteX37" fmla="*/ 3749964 w 5270074"/>
                <a:gd name="connsiteY37" fmla="*/ 68656 h 1044752"/>
                <a:gd name="connsiteX38" fmla="*/ 3777673 w 5270074"/>
                <a:gd name="connsiteY38" fmla="*/ 59419 h 1044752"/>
                <a:gd name="connsiteX39" fmla="*/ 3860800 w 5270074"/>
                <a:gd name="connsiteY39" fmla="*/ 50183 h 1044752"/>
                <a:gd name="connsiteX40" fmla="*/ 3934691 w 5270074"/>
                <a:gd name="connsiteY40" fmla="*/ 59419 h 1044752"/>
                <a:gd name="connsiteX41" fmla="*/ 3971637 w 5270074"/>
                <a:gd name="connsiteY41" fmla="*/ 68656 h 1044752"/>
                <a:gd name="connsiteX42" fmla="*/ 3999346 w 5270074"/>
                <a:gd name="connsiteY42" fmla="*/ 105601 h 1044752"/>
                <a:gd name="connsiteX43" fmla="*/ 4027055 w 5270074"/>
                <a:gd name="connsiteY43" fmla="*/ 124074 h 1044752"/>
                <a:gd name="connsiteX44" fmla="*/ 4082473 w 5270074"/>
                <a:gd name="connsiteY44" fmla="*/ 161019 h 1044752"/>
                <a:gd name="connsiteX45" fmla="*/ 4137891 w 5270074"/>
                <a:gd name="connsiteY45" fmla="*/ 207201 h 1044752"/>
                <a:gd name="connsiteX46" fmla="*/ 4184073 w 5270074"/>
                <a:gd name="connsiteY46" fmla="*/ 253383 h 1044752"/>
                <a:gd name="connsiteX47" fmla="*/ 4193310 w 5270074"/>
                <a:gd name="connsiteY47" fmla="*/ 281092 h 1044752"/>
                <a:gd name="connsiteX48" fmla="*/ 4221019 w 5270074"/>
                <a:gd name="connsiteY48" fmla="*/ 290328 h 1044752"/>
                <a:gd name="connsiteX49" fmla="*/ 4248728 w 5270074"/>
                <a:gd name="connsiteY49" fmla="*/ 308801 h 1044752"/>
                <a:gd name="connsiteX50" fmla="*/ 4276437 w 5270074"/>
                <a:gd name="connsiteY50" fmla="*/ 318038 h 1044752"/>
                <a:gd name="connsiteX51" fmla="*/ 4304146 w 5270074"/>
                <a:gd name="connsiteY51" fmla="*/ 336510 h 1044752"/>
                <a:gd name="connsiteX52" fmla="*/ 4396510 w 5270074"/>
                <a:gd name="connsiteY52" fmla="*/ 364219 h 1044752"/>
                <a:gd name="connsiteX53" fmla="*/ 4424219 w 5270074"/>
                <a:gd name="connsiteY53" fmla="*/ 354983 h 1044752"/>
                <a:gd name="connsiteX54" fmla="*/ 4433455 w 5270074"/>
                <a:gd name="connsiteY54" fmla="*/ 382692 h 1044752"/>
                <a:gd name="connsiteX55" fmla="*/ 4627419 w 5270074"/>
                <a:gd name="connsiteY55" fmla="*/ 354983 h 1044752"/>
                <a:gd name="connsiteX56" fmla="*/ 4812146 w 5270074"/>
                <a:gd name="connsiteY56" fmla="*/ 290328 h 1044752"/>
                <a:gd name="connsiteX57" fmla="*/ 4895273 w 5270074"/>
                <a:gd name="connsiteY57" fmla="*/ 262619 h 1044752"/>
                <a:gd name="connsiteX58" fmla="*/ 4950691 w 5270074"/>
                <a:gd name="connsiteY58" fmla="*/ 216438 h 1044752"/>
                <a:gd name="connsiteX59" fmla="*/ 5006110 w 5270074"/>
                <a:gd name="connsiteY59" fmla="*/ 179492 h 1044752"/>
                <a:gd name="connsiteX60" fmla="*/ 5080000 w 5270074"/>
                <a:gd name="connsiteY60" fmla="*/ 142547 h 1044752"/>
                <a:gd name="connsiteX61" fmla="*/ 5163128 w 5270074"/>
                <a:gd name="connsiteY61" fmla="*/ 124074 h 1044752"/>
                <a:gd name="connsiteX62" fmla="*/ 5226916 w 5270074"/>
                <a:gd name="connsiteY62" fmla="*/ 99034 h 1044752"/>
                <a:gd name="connsiteX63" fmla="*/ 5247193 w 5270074"/>
                <a:gd name="connsiteY63" fmla="*/ 237580 h 1044752"/>
                <a:gd name="connsiteX64" fmla="*/ 5249863 w 5270074"/>
                <a:gd name="connsiteY64" fmla="*/ 818894 h 1044752"/>
                <a:gd name="connsiteX65" fmla="*/ 5252822 w 5270074"/>
                <a:gd name="connsiteY65" fmla="*/ 1020290 h 1044752"/>
                <a:gd name="connsiteX66" fmla="*/ 5269778 w 5270074"/>
                <a:gd name="connsiteY66" fmla="*/ 1019713 h 1044752"/>
                <a:gd name="connsiteX67" fmla="*/ 3747657 w 5270074"/>
                <a:gd name="connsiteY67" fmla="*/ 1044752 h 1044752"/>
                <a:gd name="connsiteX68" fmla="*/ 2976132 w 5270074"/>
                <a:gd name="connsiteY68" fmla="*/ 1044752 h 1044752"/>
                <a:gd name="connsiteX69" fmla="*/ 0 w 5270074"/>
                <a:gd name="connsiteY69"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1025237 w 5270074"/>
                <a:gd name="connsiteY9" fmla="*/ 142547 h 1044752"/>
                <a:gd name="connsiteX10" fmla="*/ 1145310 w 5270074"/>
                <a:gd name="connsiteY10" fmla="*/ 96365 h 1044752"/>
                <a:gd name="connsiteX11" fmla="*/ 1209964 w 5270074"/>
                <a:gd name="connsiteY11" fmla="*/ 87128 h 1044752"/>
                <a:gd name="connsiteX12" fmla="*/ 1461657 w 5270074"/>
                <a:gd name="connsiteY12" fmla="*/ 0 h 1044752"/>
                <a:gd name="connsiteX13" fmla="*/ 1754910 w 5270074"/>
                <a:gd name="connsiteY13" fmla="*/ 96365 h 1044752"/>
                <a:gd name="connsiteX14" fmla="*/ 1884219 w 5270074"/>
                <a:gd name="connsiteY14" fmla="*/ 114838 h 1044752"/>
                <a:gd name="connsiteX15" fmla="*/ 1976582 w 5270074"/>
                <a:gd name="connsiteY15" fmla="*/ 151783 h 1044752"/>
                <a:gd name="connsiteX16" fmla="*/ 2050473 w 5270074"/>
                <a:gd name="connsiteY16" fmla="*/ 188728 h 1044752"/>
                <a:gd name="connsiteX17" fmla="*/ 2179782 w 5270074"/>
                <a:gd name="connsiteY17" fmla="*/ 262619 h 1044752"/>
                <a:gd name="connsiteX18" fmla="*/ 2207491 w 5270074"/>
                <a:gd name="connsiteY18" fmla="*/ 281092 h 1044752"/>
                <a:gd name="connsiteX19" fmla="*/ 2235200 w 5270074"/>
                <a:gd name="connsiteY19" fmla="*/ 299565 h 1044752"/>
                <a:gd name="connsiteX20" fmla="*/ 2426566 w 5270074"/>
                <a:gd name="connsiteY20" fmla="*/ 489850 h 1044752"/>
                <a:gd name="connsiteX21" fmla="*/ 2789960 w 5270074"/>
                <a:gd name="connsiteY21" fmla="*/ 569538 h 1044752"/>
                <a:gd name="connsiteX22" fmla="*/ 2930237 w 5270074"/>
                <a:gd name="connsiteY22" fmla="*/ 451793 h 1044752"/>
                <a:gd name="connsiteX23" fmla="*/ 3054639 w 5270074"/>
                <a:gd name="connsiteY23" fmla="*/ 346858 h 1044752"/>
                <a:gd name="connsiteX24" fmla="*/ 3214255 w 5270074"/>
                <a:gd name="connsiteY24" fmla="*/ 234910 h 1044752"/>
                <a:gd name="connsiteX25" fmla="*/ 3269673 w 5270074"/>
                <a:gd name="connsiteY25" fmla="*/ 216438 h 1044752"/>
                <a:gd name="connsiteX26" fmla="*/ 3343564 w 5270074"/>
                <a:gd name="connsiteY26" fmla="*/ 197965 h 1044752"/>
                <a:gd name="connsiteX27" fmla="*/ 3389746 w 5270074"/>
                <a:gd name="connsiteY27" fmla="*/ 179492 h 1044752"/>
                <a:gd name="connsiteX28" fmla="*/ 3417455 w 5270074"/>
                <a:gd name="connsiteY28" fmla="*/ 170256 h 1044752"/>
                <a:gd name="connsiteX29" fmla="*/ 3491346 w 5270074"/>
                <a:gd name="connsiteY29" fmla="*/ 151783 h 1044752"/>
                <a:gd name="connsiteX30" fmla="*/ 3519055 w 5270074"/>
                <a:gd name="connsiteY30" fmla="*/ 133310 h 1044752"/>
                <a:gd name="connsiteX31" fmla="*/ 3556000 w 5270074"/>
                <a:gd name="connsiteY31" fmla="*/ 124074 h 1044752"/>
                <a:gd name="connsiteX32" fmla="*/ 3583710 w 5270074"/>
                <a:gd name="connsiteY32" fmla="*/ 114838 h 1044752"/>
                <a:gd name="connsiteX33" fmla="*/ 3620655 w 5270074"/>
                <a:gd name="connsiteY33" fmla="*/ 105601 h 1044752"/>
                <a:gd name="connsiteX34" fmla="*/ 3648364 w 5270074"/>
                <a:gd name="connsiteY34" fmla="*/ 96365 h 1044752"/>
                <a:gd name="connsiteX35" fmla="*/ 3694546 w 5270074"/>
                <a:gd name="connsiteY35" fmla="*/ 87128 h 1044752"/>
                <a:gd name="connsiteX36" fmla="*/ 3749964 w 5270074"/>
                <a:gd name="connsiteY36" fmla="*/ 68656 h 1044752"/>
                <a:gd name="connsiteX37" fmla="*/ 3777673 w 5270074"/>
                <a:gd name="connsiteY37" fmla="*/ 59419 h 1044752"/>
                <a:gd name="connsiteX38" fmla="*/ 3860800 w 5270074"/>
                <a:gd name="connsiteY38" fmla="*/ 50183 h 1044752"/>
                <a:gd name="connsiteX39" fmla="*/ 3934691 w 5270074"/>
                <a:gd name="connsiteY39" fmla="*/ 59419 h 1044752"/>
                <a:gd name="connsiteX40" fmla="*/ 3971637 w 5270074"/>
                <a:gd name="connsiteY40" fmla="*/ 68656 h 1044752"/>
                <a:gd name="connsiteX41" fmla="*/ 3999346 w 5270074"/>
                <a:gd name="connsiteY41" fmla="*/ 105601 h 1044752"/>
                <a:gd name="connsiteX42" fmla="*/ 4027055 w 5270074"/>
                <a:gd name="connsiteY42" fmla="*/ 124074 h 1044752"/>
                <a:gd name="connsiteX43" fmla="*/ 4082473 w 5270074"/>
                <a:gd name="connsiteY43" fmla="*/ 161019 h 1044752"/>
                <a:gd name="connsiteX44" fmla="*/ 4137891 w 5270074"/>
                <a:gd name="connsiteY44" fmla="*/ 207201 h 1044752"/>
                <a:gd name="connsiteX45" fmla="*/ 4184073 w 5270074"/>
                <a:gd name="connsiteY45" fmla="*/ 253383 h 1044752"/>
                <a:gd name="connsiteX46" fmla="*/ 4193310 w 5270074"/>
                <a:gd name="connsiteY46" fmla="*/ 281092 h 1044752"/>
                <a:gd name="connsiteX47" fmla="*/ 4221019 w 5270074"/>
                <a:gd name="connsiteY47" fmla="*/ 290328 h 1044752"/>
                <a:gd name="connsiteX48" fmla="*/ 4248728 w 5270074"/>
                <a:gd name="connsiteY48" fmla="*/ 308801 h 1044752"/>
                <a:gd name="connsiteX49" fmla="*/ 4276437 w 5270074"/>
                <a:gd name="connsiteY49" fmla="*/ 318038 h 1044752"/>
                <a:gd name="connsiteX50" fmla="*/ 4304146 w 5270074"/>
                <a:gd name="connsiteY50" fmla="*/ 336510 h 1044752"/>
                <a:gd name="connsiteX51" fmla="*/ 4396510 w 5270074"/>
                <a:gd name="connsiteY51" fmla="*/ 364219 h 1044752"/>
                <a:gd name="connsiteX52" fmla="*/ 4424219 w 5270074"/>
                <a:gd name="connsiteY52" fmla="*/ 354983 h 1044752"/>
                <a:gd name="connsiteX53" fmla="*/ 4433455 w 5270074"/>
                <a:gd name="connsiteY53" fmla="*/ 382692 h 1044752"/>
                <a:gd name="connsiteX54" fmla="*/ 4627419 w 5270074"/>
                <a:gd name="connsiteY54" fmla="*/ 354983 h 1044752"/>
                <a:gd name="connsiteX55" fmla="*/ 4812146 w 5270074"/>
                <a:gd name="connsiteY55" fmla="*/ 290328 h 1044752"/>
                <a:gd name="connsiteX56" fmla="*/ 4895273 w 5270074"/>
                <a:gd name="connsiteY56" fmla="*/ 262619 h 1044752"/>
                <a:gd name="connsiteX57" fmla="*/ 4950691 w 5270074"/>
                <a:gd name="connsiteY57" fmla="*/ 216438 h 1044752"/>
                <a:gd name="connsiteX58" fmla="*/ 5006110 w 5270074"/>
                <a:gd name="connsiteY58" fmla="*/ 179492 h 1044752"/>
                <a:gd name="connsiteX59" fmla="*/ 5080000 w 5270074"/>
                <a:gd name="connsiteY59" fmla="*/ 142547 h 1044752"/>
                <a:gd name="connsiteX60" fmla="*/ 5163128 w 5270074"/>
                <a:gd name="connsiteY60" fmla="*/ 124074 h 1044752"/>
                <a:gd name="connsiteX61" fmla="*/ 5226916 w 5270074"/>
                <a:gd name="connsiteY61" fmla="*/ 99034 h 1044752"/>
                <a:gd name="connsiteX62" fmla="*/ 5247193 w 5270074"/>
                <a:gd name="connsiteY62" fmla="*/ 237580 h 1044752"/>
                <a:gd name="connsiteX63" fmla="*/ 5249863 w 5270074"/>
                <a:gd name="connsiteY63" fmla="*/ 818894 h 1044752"/>
                <a:gd name="connsiteX64" fmla="*/ 5252822 w 5270074"/>
                <a:gd name="connsiteY64" fmla="*/ 1020290 h 1044752"/>
                <a:gd name="connsiteX65" fmla="*/ 5269778 w 5270074"/>
                <a:gd name="connsiteY65" fmla="*/ 1019713 h 1044752"/>
                <a:gd name="connsiteX66" fmla="*/ 3747657 w 5270074"/>
                <a:gd name="connsiteY66" fmla="*/ 1044752 h 1044752"/>
                <a:gd name="connsiteX67" fmla="*/ 2976132 w 5270074"/>
                <a:gd name="connsiteY67" fmla="*/ 1044752 h 1044752"/>
                <a:gd name="connsiteX68" fmla="*/ 0 w 5270074"/>
                <a:gd name="connsiteY68"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318944 w 5270074"/>
                <a:gd name="connsiteY3" fmla="*/ 490592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1025237 w 5270074"/>
                <a:gd name="connsiteY9" fmla="*/ 142547 h 1044752"/>
                <a:gd name="connsiteX10" fmla="*/ 1209964 w 5270074"/>
                <a:gd name="connsiteY10" fmla="*/ 87128 h 1044752"/>
                <a:gd name="connsiteX11" fmla="*/ 1461657 w 5270074"/>
                <a:gd name="connsiteY11" fmla="*/ 0 h 1044752"/>
                <a:gd name="connsiteX12" fmla="*/ 1754910 w 5270074"/>
                <a:gd name="connsiteY12" fmla="*/ 96365 h 1044752"/>
                <a:gd name="connsiteX13" fmla="*/ 1884219 w 5270074"/>
                <a:gd name="connsiteY13" fmla="*/ 114838 h 1044752"/>
                <a:gd name="connsiteX14" fmla="*/ 1976582 w 5270074"/>
                <a:gd name="connsiteY14" fmla="*/ 151783 h 1044752"/>
                <a:gd name="connsiteX15" fmla="*/ 2050473 w 5270074"/>
                <a:gd name="connsiteY15" fmla="*/ 188728 h 1044752"/>
                <a:gd name="connsiteX16" fmla="*/ 2179782 w 5270074"/>
                <a:gd name="connsiteY16" fmla="*/ 262619 h 1044752"/>
                <a:gd name="connsiteX17" fmla="*/ 2207491 w 5270074"/>
                <a:gd name="connsiteY17" fmla="*/ 281092 h 1044752"/>
                <a:gd name="connsiteX18" fmla="*/ 2235200 w 5270074"/>
                <a:gd name="connsiteY18" fmla="*/ 299565 h 1044752"/>
                <a:gd name="connsiteX19" fmla="*/ 2426566 w 5270074"/>
                <a:gd name="connsiteY19" fmla="*/ 489850 h 1044752"/>
                <a:gd name="connsiteX20" fmla="*/ 2789960 w 5270074"/>
                <a:gd name="connsiteY20" fmla="*/ 569538 h 1044752"/>
                <a:gd name="connsiteX21" fmla="*/ 2930237 w 5270074"/>
                <a:gd name="connsiteY21" fmla="*/ 451793 h 1044752"/>
                <a:gd name="connsiteX22" fmla="*/ 3054639 w 5270074"/>
                <a:gd name="connsiteY22" fmla="*/ 346858 h 1044752"/>
                <a:gd name="connsiteX23" fmla="*/ 3214255 w 5270074"/>
                <a:gd name="connsiteY23" fmla="*/ 234910 h 1044752"/>
                <a:gd name="connsiteX24" fmla="*/ 3269673 w 5270074"/>
                <a:gd name="connsiteY24" fmla="*/ 216438 h 1044752"/>
                <a:gd name="connsiteX25" fmla="*/ 3343564 w 5270074"/>
                <a:gd name="connsiteY25" fmla="*/ 197965 h 1044752"/>
                <a:gd name="connsiteX26" fmla="*/ 3389746 w 5270074"/>
                <a:gd name="connsiteY26" fmla="*/ 179492 h 1044752"/>
                <a:gd name="connsiteX27" fmla="*/ 3417455 w 5270074"/>
                <a:gd name="connsiteY27" fmla="*/ 170256 h 1044752"/>
                <a:gd name="connsiteX28" fmla="*/ 3491346 w 5270074"/>
                <a:gd name="connsiteY28" fmla="*/ 151783 h 1044752"/>
                <a:gd name="connsiteX29" fmla="*/ 3519055 w 5270074"/>
                <a:gd name="connsiteY29" fmla="*/ 133310 h 1044752"/>
                <a:gd name="connsiteX30" fmla="*/ 3556000 w 5270074"/>
                <a:gd name="connsiteY30" fmla="*/ 124074 h 1044752"/>
                <a:gd name="connsiteX31" fmla="*/ 3583710 w 5270074"/>
                <a:gd name="connsiteY31" fmla="*/ 114838 h 1044752"/>
                <a:gd name="connsiteX32" fmla="*/ 3620655 w 5270074"/>
                <a:gd name="connsiteY32" fmla="*/ 105601 h 1044752"/>
                <a:gd name="connsiteX33" fmla="*/ 3648364 w 5270074"/>
                <a:gd name="connsiteY33" fmla="*/ 96365 h 1044752"/>
                <a:gd name="connsiteX34" fmla="*/ 3694546 w 5270074"/>
                <a:gd name="connsiteY34" fmla="*/ 87128 h 1044752"/>
                <a:gd name="connsiteX35" fmla="*/ 3749964 w 5270074"/>
                <a:gd name="connsiteY35" fmla="*/ 68656 h 1044752"/>
                <a:gd name="connsiteX36" fmla="*/ 3777673 w 5270074"/>
                <a:gd name="connsiteY36" fmla="*/ 59419 h 1044752"/>
                <a:gd name="connsiteX37" fmla="*/ 3860800 w 5270074"/>
                <a:gd name="connsiteY37" fmla="*/ 50183 h 1044752"/>
                <a:gd name="connsiteX38" fmla="*/ 3934691 w 5270074"/>
                <a:gd name="connsiteY38" fmla="*/ 59419 h 1044752"/>
                <a:gd name="connsiteX39" fmla="*/ 3971637 w 5270074"/>
                <a:gd name="connsiteY39" fmla="*/ 68656 h 1044752"/>
                <a:gd name="connsiteX40" fmla="*/ 3999346 w 5270074"/>
                <a:gd name="connsiteY40" fmla="*/ 105601 h 1044752"/>
                <a:gd name="connsiteX41" fmla="*/ 4027055 w 5270074"/>
                <a:gd name="connsiteY41" fmla="*/ 124074 h 1044752"/>
                <a:gd name="connsiteX42" fmla="*/ 4082473 w 5270074"/>
                <a:gd name="connsiteY42" fmla="*/ 161019 h 1044752"/>
                <a:gd name="connsiteX43" fmla="*/ 4137891 w 5270074"/>
                <a:gd name="connsiteY43" fmla="*/ 207201 h 1044752"/>
                <a:gd name="connsiteX44" fmla="*/ 4184073 w 5270074"/>
                <a:gd name="connsiteY44" fmla="*/ 253383 h 1044752"/>
                <a:gd name="connsiteX45" fmla="*/ 4193310 w 5270074"/>
                <a:gd name="connsiteY45" fmla="*/ 281092 h 1044752"/>
                <a:gd name="connsiteX46" fmla="*/ 4221019 w 5270074"/>
                <a:gd name="connsiteY46" fmla="*/ 290328 h 1044752"/>
                <a:gd name="connsiteX47" fmla="*/ 4248728 w 5270074"/>
                <a:gd name="connsiteY47" fmla="*/ 308801 h 1044752"/>
                <a:gd name="connsiteX48" fmla="*/ 4276437 w 5270074"/>
                <a:gd name="connsiteY48" fmla="*/ 318038 h 1044752"/>
                <a:gd name="connsiteX49" fmla="*/ 4304146 w 5270074"/>
                <a:gd name="connsiteY49" fmla="*/ 336510 h 1044752"/>
                <a:gd name="connsiteX50" fmla="*/ 4396510 w 5270074"/>
                <a:gd name="connsiteY50" fmla="*/ 364219 h 1044752"/>
                <a:gd name="connsiteX51" fmla="*/ 4424219 w 5270074"/>
                <a:gd name="connsiteY51" fmla="*/ 354983 h 1044752"/>
                <a:gd name="connsiteX52" fmla="*/ 4433455 w 5270074"/>
                <a:gd name="connsiteY52" fmla="*/ 382692 h 1044752"/>
                <a:gd name="connsiteX53" fmla="*/ 4627419 w 5270074"/>
                <a:gd name="connsiteY53" fmla="*/ 354983 h 1044752"/>
                <a:gd name="connsiteX54" fmla="*/ 4812146 w 5270074"/>
                <a:gd name="connsiteY54" fmla="*/ 290328 h 1044752"/>
                <a:gd name="connsiteX55" fmla="*/ 4895273 w 5270074"/>
                <a:gd name="connsiteY55" fmla="*/ 262619 h 1044752"/>
                <a:gd name="connsiteX56" fmla="*/ 4950691 w 5270074"/>
                <a:gd name="connsiteY56" fmla="*/ 216438 h 1044752"/>
                <a:gd name="connsiteX57" fmla="*/ 5006110 w 5270074"/>
                <a:gd name="connsiteY57" fmla="*/ 179492 h 1044752"/>
                <a:gd name="connsiteX58" fmla="*/ 5080000 w 5270074"/>
                <a:gd name="connsiteY58" fmla="*/ 142547 h 1044752"/>
                <a:gd name="connsiteX59" fmla="*/ 5163128 w 5270074"/>
                <a:gd name="connsiteY59" fmla="*/ 124074 h 1044752"/>
                <a:gd name="connsiteX60" fmla="*/ 5226916 w 5270074"/>
                <a:gd name="connsiteY60" fmla="*/ 99034 h 1044752"/>
                <a:gd name="connsiteX61" fmla="*/ 5247193 w 5270074"/>
                <a:gd name="connsiteY61" fmla="*/ 237580 h 1044752"/>
                <a:gd name="connsiteX62" fmla="*/ 5249863 w 5270074"/>
                <a:gd name="connsiteY62" fmla="*/ 818894 h 1044752"/>
                <a:gd name="connsiteX63" fmla="*/ 5252822 w 5270074"/>
                <a:gd name="connsiteY63" fmla="*/ 1020290 h 1044752"/>
                <a:gd name="connsiteX64" fmla="*/ 5269778 w 5270074"/>
                <a:gd name="connsiteY64" fmla="*/ 1019713 h 1044752"/>
                <a:gd name="connsiteX65" fmla="*/ 3747657 w 5270074"/>
                <a:gd name="connsiteY65" fmla="*/ 1044752 h 1044752"/>
                <a:gd name="connsiteX66" fmla="*/ 2976132 w 5270074"/>
                <a:gd name="connsiteY66" fmla="*/ 1044752 h 1044752"/>
                <a:gd name="connsiteX67" fmla="*/ 0 w 5270074"/>
                <a:gd name="connsiteY67"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748146 w 5270074"/>
                <a:gd name="connsiteY5" fmla="*/ 253383 h 1044752"/>
                <a:gd name="connsiteX6" fmla="*/ 822037 w 5270074"/>
                <a:gd name="connsiteY6" fmla="*/ 225674 h 1044752"/>
                <a:gd name="connsiteX7" fmla="*/ 849746 w 5270074"/>
                <a:gd name="connsiteY7" fmla="*/ 216438 h 1044752"/>
                <a:gd name="connsiteX8" fmla="*/ 905164 w 5270074"/>
                <a:gd name="connsiteY8" fmla="*/ 188728 h 1044752"/>
                <a:gd name="connsiteX9" fmla="*/ 1025237 w 5270074"/>
                <a:gd name="connsiteY9" fmla="*/ 142547 h 1044752"/>
                <a:gd name="connsiteX10" fmla="*/ 1209964 w 5270074"/>
                <a:gd name="connsiteY10" fmla="*/ 87128 h 1044752"/>
                <a:gd name="connsiteX11" fmla="*/ 1461657 w 5270074"/>
                <a:gd name="connsiteY11" fmla="*/ 0 h 1044752"/>
                <a:gd name="connsiteX12" fmla="*/ 1754910 w 5270074"/>
                <a:gd name="connsiteY12" fmla="*/ 96365 h 1044752"/>
                <a:gd name="connsiteX13" fmla="*/ 1884219 w 5270074"/>
                <a:gd name="connsiteY13" fmla="*/ 114838 h 1044752"/>
                <a:gd name="connsiteX14" fmla="*/ 1976582 w 5270074"/>
                <a:gd name="connsiteY14" fmla="*/ 151783 h 1044752"/>
                <a:gd name="connsiteX15" fmla="*/ 2050473 w 5270074"/>
                <a:gd name="connsiteY15" fmla="*/ 188728 h 1044752"/>
                <a:gd name="connsiteX16" fmla="*/ 2179782 w 5270074"/>
                <a:gd name="connsiteY16" fmla="*/ 262619 h 1044752"/>
                <a:gd name="connsiteX17" fmla="*/ 2207491 w 5270074"/>
                <a:gd name="connsiteY17" fmla="*/ 281092 h 1044752"/>
                <a:gd name="connsiteX18" fmla="*/ 2235200 w 5270074"/>
                <a:gd name="connsiteY18" fmla="*/ 299565 h 1044752"/>
                <a:gd name="connsiteX19" fmla="*/ 2426566 w 5270074"/>
                <a:gd name="connsiteY19" fmla="*/ 489850 h 1044752"/>
                <a:gd name="connsiteX20" fmla="*/ 2789960 w 5270074"/>
                <a:gd name="connsiteY20" fmla="*/ 569538 h 1044752"/>
                <a:gd name="connsiteX21" fmla="*/ 2930237 w 5270074"/>
                <a:gd name="connsiteY21" fmla="*/ 451793 h 1044752"/>
                <a:gd name="connsiteX22" fmla="*/ 3054639 w 5270074"/>
                <a:gd name="connsiteY22" fmla="*/ 346858 h 1044752"/>
                <a:gd name="connsiteX23" fmla="*/ 3214255 w 5270074"/>
                <a:gd name="connsiteY23" fmla="*/ 234910 h 1044752"/>
                <a:gd name="connsiteX24" fmla="*/ 3269673 w 5270074"/>
                <a:gd name="connsiteY24" fmla="*/ 216438 h 1044752"/>
                <a:gd name="connsiteX25" fmla="*/ 3343564 w 5270074"/>
                <a:gd name="connsiteY25" fmla="*/ 197965 h 1044752"/>
                <a:gd name="connsiteX26" fmla="*/ 3389746 w 5270074"/>
                <a:gd name="connsiteY26" fmla="*/ 179492 h 1044752"/>
                <a:gd name="connsiteX27" fmla="*/ 3417455 w 5270074"/>
                <a:gd name="connsiteY27" fmla="*/ 170256 h 1044752"/>
                <a:gd name="connsiteX28" fmla="*/ 3491346 w 5270074"/>
                <a:gd name="connsiteY28" fmla="*/ 151783 h 1044752"/>
                <a:gd name="connsiteX29" fmla="*/ 3519055 w 5270074"/>
                <a:gd name="connsiteY29" fmla="*/ 133310 h 1044752"/>
                <a:gd name="connsiteX30" fmla="*/ 3556000 w 5270074"/>
                <a:gd name="connsiteY30" fmla="*/ 124074 h 1044752"/>
                <a:gd name="connsiteX31" fmla="*/ 3583710 w 5270074"/>
                <a:gd name="connsiteY31" fmla="*/ 114838 h 1044752"/>
                <a:gd name="connsiteX32" fmla="*/ 3620655 w 5270074"/>
                <a:gd name="connsiteY32" fmla="*/ 105601 h 1044752"/>
                <a:gd name="connsiteX33" fmla="*/ 3648364 w 5270074"/>
                <a:gd name="connsiteY33" fmla="*/ 96365 h 1044752"/>
                <a:gd name="connsiteX34" fmla="*/ 3694546 w 5270074"/>
                <a:gd name="connsiteY34" fmla="*/ 87128 h 1044752"/>
                <a:gd name="connsiteX35" fmla="*/ 3749964 w 5270074"/>
                <a:gd name="connsiteY35" fmla="*/ 68656 h 1044752"/>
                <a:gd name="connsiteX36" fmla="*/ 3777673 w 5270074"/>
                <a:gd name="connsiteY36" fmla="*/ 59419 h 1044752"/>
                <a:gd name="connsiteX37" fmla="*/ 3860800 w 5270074"/>
                <a:gd name="connsiteY37" fmla="*/ 50183 h 1044752"/>
                <a:gd name="connsiteX38" fmla="*/ 3934691 w 5270074"/>
                <a:gd name="connsiteY38" fmla="*/ 59419 h 1044752"/>
                <a:gd name="connsiteX39" fmla="*/ 3971637 w 5270074"/>
                <a:gd name="connsiteY39" fmla="*/ 68656 h 1044752"/>
                <a:gd name="connsiteX40" fmla="*/ 3999346 w 5270074"/>
                <a:gd name="connsiteY40" fmla="*/ 105601 h 1044752"/>
                <a:gd name="connsiteX41" fmla="*/ 4027055 w 5270074"/>
                <a:gd name="connsiteY41" fmla="*/ 124074 h 1044752"/>
                <a:gd name="connsiteX42" fmla="*/ 4082473 w 5270074"/>
                <a:gd name="connsiteY42" fmla="*/ 161019 h 1044752"/>
                <a:gd name="connsiteX43" fmla="*/ 4137891 w 5270074"/>
                <a:gd name="connsiteY43" fmla="*/ 207201 h 1044752"/>
                <a:gd name="connsiteX44" fmla="*/ 4184073 w 5270074"/>
                <a:gd name="connsiteY44" fmla="*/ 253383 h 1044752"/>
                <a:gd name="connsiteX45" fmla="*/ 4193310 w 5270074"/>
                <a:gd name="connsiteY45" fmla="*/ 281092 h 1044752"/>
                <a:gd name="connsiteX46" fmla="*/ 4221019 w 5270074"/>
                <a:gd name="connsiteY46" fmla="*/ 290328 h 1044752"/>
                <a:gd name="connsiteX47" fmla="*/ 4248728 w 5270074"/>
                <a:gd name="connsiteY47" fmla="*/ 308801 h 1044752"/>
                <a:gd name="connsiteX48" fmla="*/ 4276437 w 5270074"/>
                <a:gd name="connsiteY48" fmla="*/ 318038 h 1044752"/>
                <a:gd name="connsiteX49" fmla="*/ 4304146 w 5270074"/>
                <a:gd name="connsiteY49" fmla="*/ 336510 h 1044752"/>
                <a:gd name="connsiteX50" fmla="*/ 4396510 w 5270074"/>
                <a:gd name="connsiteY50" fmla="*/ 364219 h 1044752"/>
                <a:gd name="connsiteX51" fmla="*/ 4424219 w 5270074"/>
                <a:gd name="connsiteY51" fmla="*/ 354983 h 1044752"/>
                <a:gd name="connsiteX52" fmla="*/ 4433455 w 5270074"/>
                <a:gd name="connsiteY52" fmla="*/ 382692 h 1044752"/>
                <a:gd name="connsiteX53" fmla="*/ 4627419 w 5270074"/>
                <a:gd name="connsiteY53" fmla="*/ 354983 h 1044752"/>
                <a:gd name="connsiteX54" fmla="*/ 4812146 w 5270074"/>
                <a:gd name="connsiteY54" fmla="*/ 290328 h 1044752"/>
                <a:gd name="connsiteX55" fmla="*/ 4895273 w 5270074"/>
                <a:gd name="connsiteY55" fmla="*/ 262619 h 1044752"/>
                <a:gd name="connsiteX56" fmla="*/ 4950691 w 5270074"/>
                <a:gd name="connsiteY56" fmla="*/ 216438 h 1044752"/>
                <a:gd name="connsiteX57" fmla="*/ 5006110 w 5270074"/>
                <a:gd name="connsiteY57" fmla="*/ 179492 h 1044752"/>
                <a:gd name="connsiteX58" fmla="*/ 5080000 w 5270074"/>
                <a:gd name="connsiteY58" fmla="*/ 142547 h 1044752"/>
                <a:gd name="connsiteX59" fmla="*/ 5163128 w 5270074"/>
                <a:gd name="connsiteY59" fmla="*/ 124074 h 1044752"/>
                <a:gd name="connsiteX60" fmla="*/ 5226916 w 5270074"/>
                <a:gd name="connsiteY60" fmla="*/ 99034 h 1044752"/>
                <a:gd name="connsiteX61" fmla="*/ 5247193 w 5270074"/>
                <a:gd name="connsiteY61" fmla="*/ 237580 h 1044752"/>
                <a:gd name="connsiteX62" fmla="*/ 5249863 w 5270074"/>
                <a:gd name="connsiteY62" fmla="*/ 818894 h 1044752"/>
                <a:gd name="connsiteX63" fmla="*/ 5252822 w 5270074"/>
                <a:gd name="connsiteY63" fmla="*/ 1020290 h 1044752"/>
                <a:gd name="connsiteX64" fmla="*/ 5269778 w 5270074"/>
                <a:gd name="connsiteY64" fmla="*/ 1019713 h 1044752"/>
                <a:gd name="connsiteX65" fmla="*/ 3747657 w 5270074"/>
                <a:gd name="connsiteY65" fmla="*/ 1044752 h 1044752"/>
                <a:gd name="connsiteX66" fmla="*/ 2976132 w 5270074"/>
                <a:gd name="connsiteY66" fmla="*/ 1044752 h 1044752"/>
                <a:gd name="connsiteX67" fmla="*/ 0 w 5270074"/>
                <a:gd name="connsiteY67"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822037 w 5270074"/>
                <a:gd name="connsiteY5" fmla="*/ 225674 h 1044752"/>
                <a:gd name="connsiteX6" fmla="*/ 849746 w 5270074"/>
                <a:gd name="connsiteY6" fmla="*/ 216438 h 1044752"/>
                <a:gd name="connsiteX7" fmla="*/ 905164 w 5270074"/>
                <a:gd name="connsiteY7" fmla="*/ 188728 h 1044752"/>
                <a:gd name="connsiteX8" fmla="*/ 1025237 w 5270074"/>
                <a:gd name="connsiteY8" fmla="*/ 142547 h 1044752"/>
                <a:gd name="connsiteX9" fmla="*/ 1209964 w 5270074"/>
                <a:gd name="connsiteY9" fmla="*/ 87128 h 1044752"/>
                <a:gd name="connsiteX10" fmla="*/ 1461657 w 5270074"/>
                <a:gd name="connsiteY10" fmla="*/ 0 h 1044752"/>
                <a:gd name="connsiteX11" fmla="*/ 1754910 w 5270074"/>
                <a:gd name="connsiteY11" fmla="*/ 96365 h 1044752"/>
                <a:gd name="connsiteX12" fmla="*/ 1884219 w 5270074"/>
                <a:gd name="connsiteY12" fmla="*/ 114838 h 1044752"/>
                <a:gd name="connsiteX13" fmla="*/ 1976582 w 5270074"/>
                <a:gd name="connsiteY13" fmla="*/ 151783 h 1044752"/>
                <a:gd name="connsiteX14" fmla="*/ 2050473 w 5270074"/>
                <a:gd name="connsiteY14" fmla="*/ 188728 h 1044752"/>
                <a:gd name="connsiteX15" fmla="*/ 2179782 w 5270074"/>
                <a:gd name="connsiteY15" fmla="*/ 262619 h 1044752"/>
                <a:gd name="connsiteX16" fmla="*/ 2207491 w 5270074"/>
                <a:gd name="connsiteY16" fmla="*/ 281092 h 1044752"/>
                <a:gd name="connsiteX17" fmla="*/ 2235200 w 5270074"/>
                <a:gd name="connsiteY17" fmla="*/ 299565 h 1044752"/>
                <a:gd name="connsiteX18" fmla="*/ 2426566 w 5270074"/>
                <a:gd name="connsiteY18" fmla="*/ 489850 h 1044752"/>
                <a:gd name="connsiteX19" fmla="*/ 2789960 w 5270074"/>
                <a:gd name="connsiteY19" fmla="*/ 569538 h 1044752"/>
                <a:gd name="connsiteX20" fmla="*/ 2930237 w 5270074"/>
                <a:gd name="connsiteY20" fmla="*/ 451793 h 1044752"/>
                <a:gd name="connsiteX21" fmla="*/ 3054639 w 5270074"/>
                <a:gd name="connsiteY21" fmla="*/ 346858 h 1044752"/>
                <a:gd name="connsiteX22" fmla="*/ 3214255 w 5270074"/>
                <a:gd name="connsiteY22" fmla="*/ 234910 h 1044752"/>
                <a:gd name="connsiteX23" fmla="*/ 3269673 w 5270074"/>
                <a:gd name="connsiteY23" fmla="*/ 216438 h 1044752"/>
                <a:gd name="connsiteX24" fmla="*/ 3343564 w 5270074"/>
                <a:gd name="connsiteY24" fmla="*/ 197965 h 1044752"/>
                <a:gd name="connsiteX25" fmla="*/ 3389746 w 5270074"/>
                <a:gd name="connsiteY25" fmla="*/ 179492 h 1044752"/>
                <a:gd name="connsiteX26" fmla="*/ 3417455 w 5270074"/>
                <a:gd name="connsiteY26" fmla="*/ 170256 h 1044752"/>
                <a:gd name="connsiteX27" fmla="*/ 3491346 w 5270074"/>
                <a:gd name="connsiteY27" fmla="*/ 151783 h 1044752"/>
                <a:gd name="connsiteX28" fmla="*/ 3519055 w 5270074"/>
                <a:gd name="connsiteY28" fmla="*/ 133310 h 1044752"/>
                <a:gd name="connsiteX29" fmla="*/ 3556000 w 5270074"/>
                <a:gd name="connsiteY29" fmla="*/ 124074 h 1044752"/>
                <a:gd name="connsiteX30" fmla="*/ 3583710 w 5270074"/>
                <a:gd name="connsiteY30" fmla="*/ 114838 h 1044752"/>
                <a:gd name="connsiteX31" fmla="*/ 3620655 w 5270074"/>
                <a:gd name="connsiteY31" fmla="*/ 105601 h 1044752"/>
                <a:gd name="connsiteX32" fmla="*/ 3648364 w 5270074"/>
                <a:gd name="connsiteY32" fmla="*/ 96365 h 1044752"/>
                <a:gd name="connsiteX33" fmla="*/ 3694546 w 5270074"/>
                <a:gd name="connsiteY33" fmla="*/ 87128 h 1044752"/>
                <a:gd name="connsiteX34" fmla="*/ 3749964 w 5270074"/>
                <a:gd name="connsiteY34" fmla="*/ 68656 h 1044752"/>
                <a:gd name="connsiteX35" fmla="*/ 3777673 w 5270074"/>
                <a:gd name="connsiteY35" fmla="*/ 59419 h 1044752"/>
                <a:gd name="connsiteX36" fmla="*/ 3860800 w 5270074"/>
                <a:gd name="connsiteY36" fmla="*/ 50183 h 1044752"/>
                <a:gd name="connsiteX37" fmla="*/ 3934691 w 5270074"/>
                <a:gd name="connsiteY37" fmla="*/ 59419 h 1044752"/>
                <a:gd name="connsiteX38" fmla="*/ 3971637 w 5270074"/>
                <a:gd name="connsiteY38" fmla="*/ 68656 h 1044752"/>
                <a:gd name="connsiteX39" fmla="*/ 3999346 w 5270074"/>
                <a:gd name="connsiteY39" fmla="*/ 105601 h 1044752"/>
                <a:gd name="connsiteX40" fmla="*/ 4027055 w 5270074"/>
                <a:gd name="connsiteY40" fmla="*/ 124074 h 1044752"/>
                <a:gd name="connsiteX41" fmla="*/ 4082473 w 5270074"/>
                <a:gd name="connsiteY41" fmla="*/ 161019 h 1044752"/>
                <a:gd name="connsiteX42" fmla="*/ 4137891 w 5270074"/>
                <a:gd name="connsiteY42" fmla="*/ 207201 h 1044752"/>
                <a:gd name="connsiteX43" fmla="*/ 4184073 w 5270074"/>
                <a:gd name="connsiteY43" fmla="*/ 253383 h 1044752"/>
                <a:gd name="connsiteX44" fmla="*/ 4193310 w 5270074"/>
                <a:gd name="connsiteY44" fmla="*/ 281092 h 1044752"/>
                <a:gd name="connsiteX45" fmla="*/ 4221019 w 5270074"/>
                <a:gd name="connsiteY45" fmla="*/ 290328 h 1044752"/>
                <a:gd name="connsiteX46" fmla="*/ 4248728 w 5270074"/>
                <a:gd name="connsiteY46" fmla="*/ 308801 h 1044752"/>
                <a:gd name="connsiteX47" fmla="*/ 4276437 w 5270074"/>
                <a:gd name="connsiteY47" fmla="*/ 318038 h 1044752"/>
                <a:gd name="connsiteX48" fmla="*/ 4304146 w 5270074"/>
                <a:gd name="connsiteY48" fmla="*/ 336510 h 1044752"/>
                <a:gd name="connsiteX49" fmla="*/ 4396510 w 5270074"/>
                <a:gd name="connsiteY49" fmla="*/ 364219 h 1044752"/>
                <a:gd name="connsiteX50" fmla="*/ 4424219 w 5270074"/>
                <a:gd name="connsiteY50" fmla="*/ 354983 h 1044752"/>
                <a:gd name="connsiteX51" fmla="*/ 4433455 w 5270074"/>
                <a:gd name="connsiteY51" fmla="*/ 382692 h 1044752"/>
                <a:gd name="connsiteX52" fmla="*/ 4627419 w 5270074"/>
                <a:gd name="connsiteY52" fmla="*/ 354983 h 1044752"/>
                <a:gd name="connsiteX53" fmla="*/ 4812146 w 5270074"/>
                <a:gd name="connsiteY53" fmla="*/ 290328 h 1044752"/>
                <a:gd name="connsiteX54" fmla="*/ 4895273 w 5270074"/>
                <a:gd name="connsiteY54" fmla="*/ 262619 h 1044752"/>
                <a:gd name="connsiteX55" fmla="*/ 4950691 w 5270074"/>
                <a:gd name="connsiteY55" fmla="*/ 216438 h 1044752"/>
                <a:gd name="connsiteX56" fmla="*/ 5006110 w 5270074"/>
                <a:gd name="connsiteY56" fmla="*/ 179492 h 1044752"/>
                <a:gd name="connsiteX57" fmla="*/ 5080000 w 5270074"/>
                <a:gd name="connsiteY57" fmla="*/ 142547 h 1044752"/>
                <a:gd name="connsiteX58" fmla="*/ 5163128 w 5270074"/>
                <a:gd name="connsiteY58" fmla="*/ 124074 h 1044752"/>
                <a:gd name="connsiteX59" fmla="*/ 5226916 w 5270074"/>
                <a:gd name="connsiteY59" fmla="*/ 99034 h 1044752"/>
                <a:gd name="connsiteX60" fmla="*/ 5247193 w 5270074"/>
                <a:gd name="connsiteY60" fmla="*/ 237580 h 1044752"/>
                <a:gd name="connsiteX61" fmla="*/ 5249863 w 5270074"/>
                <a:gd name="connsiteY61" fmla="*/ 818894 h 1044752"/>
                <a:gd name="connsiteX62" fmla="*/ 5252822 w 5270074"/>
                <a:gd name="connsiteY62" fmla="*/ 1020290 h 1044752"/>
                <a:gd name="connsiteX63" fmla="*/ 5269778 w 5270074"/>
                <a:gd name="connsiteY63" fmla="*/ 1019713 h 1044752"/>
                <a:gd name="connsiteX64" fmla="*/ 3747657 w 5270074"/>
                <a:gd name="connsiteY64" fmla="*/ 1044752 h 1044752"/>
                <a:gd name="connsiteX65" fmla="*/ 2976132 w 5270074"/>
                <a:gd name="connsiteY65" fmla="*/ 1044752 h 1044752"/>
                <a:gd name="connsiteX66" fmla="*/ 0 w 5270074"/>
                <a:gd name="connsiteY66"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822037 w 5270074"/>
                <a:gd name="connsiteY5" fmla="*/ 225674 h 1044752"/>
                <a:gd name="connsiteX6" fmla="*/ 849746 w 5270074"/>
                <a:gd name="connsiteY6" fmla="*/ 216438 h 1044752"/>
                <a:gd name="connsiteX7" fmla="*/ 1025237 w 5270074"/>
                <a:gd name="connsiteY7" fmla="*/ 142547 h 1044752"/>
                <a:gd name="connsiteX8" fmla="*/ 1209964 w 5270074"/>
                <a:gd name="connsiteY8" fmla="*/ 87128 h 1044752"/>
                <a:gd name="connsiteX9" fmla="*/ 1461657 w 5270074"/>
                <a:gd name="connsiteY9" fmla="*/ 0 h 1044752"/>
                <a:gd name="connsiteX10" fmla="*/ 1754910 w 5270074"/>
                <a:gd name="connsiteY10" fmla="*/ 96365 h 1044752"/>
                <a:gd name="connsiteX11" fmla="*/ 1884219 w 5270074"/>
                <a:gd name="connsiteY11" fmla="*/ 114838 h 1044752"/>
                <a:gd name="connsiteX12" fmla="*/ 1976582 w 5270074"/>
                <a:gd name="connsiteY12" fmla="*/ 151783 h 1044752"/>
                <a:gd name="connsiteX13" fmla="*/ 2050473 w 5270074"/>
                <a:gd name="connsiteY13" fmla="*/ 188728 h 1044752"/>
                <a:gd name="connsiteX14" fmla="*/ 2179782 w 5270074"/>
                <a:gd name="connsiteY14" fmla="*/ 262619 h 1044752"/>
                <a:gd name="connsiteX15" fmla="*/ 2207491 w 5270074"/>
                <a:gd name="connsiteY15" fmla="*/ 281092 h 1044752"/>
                <a:gd name="connsiteX16" fmla="*/ 2235200 w 5270074"/>
                <a:gd name="connsiteY16" fmla="*/ 299565 h 1044752"/>
                <a:gd name="connsiteX17" fmla="*/ 2426566 w 5270074"/>
                <a:gd name="connsiteY17" fmla="*/ 489850 h 1044752"/>
                <a:gd name="connsiteX18" fmla="*/ 2789960 w 5270074"/>
                <a:gd name="connsiteY18" fmla="*/ 569538 h 1044752"/>
                <a:gd name="connsiteX19" fmla="*/ 2930237 w 5270074"/>
                <a:gd name="connsiteY19" fmla="*/ 451793 h 1044752"/>
                <a:gd name="connsiteX20" fmla="*/ 3054639 w 5270074"/>
                <a:gd name="connsiteY20" fmla="*/ 346858 h 1044752"/>
                <a:gd name="connsiteX21" fmla="*/ 3214255 w 5270074"/>
                <a:gd name="connsiteY21" fmla="*/ 234910 h 1044752"/>
                <a:gd name="connsiteX22" fmla="*/ 3269673 w 5270074"/>
                <a:gd name="connsiteY22" fmla="*/ 216438 h 1044752"/>
                <a:gd name="connsiteX23" fmla="*/ 3343564 w 5270074"/>
                <a:gd name="connsiteY23" fmla="*/ 197965 h 1044752"/>
                <a:gd name="connsiteX24" fmla="*/ 3389746 w 5270074"/>
                <a:gd name="connsiteY24" fmla="*/ 179492 h 1044752"/>
                <a:gd name="connsiteX25" fmla="*/ 3417455 w 5270074"/>
                <a:gd name="connsiteY25" fmla="*/ 170256 h 1044752"/>
                <a:gd name="connsiteX26" fmla="*/ 3491346 w 5270074"/>
                <a:gd name="connsiteY26" fmla="*/ 151783 h 1044752"/>
                <a:gd name="connsiteX27" fmla="*/ 3519055 w 5270074"/>
                <a:gd name="connsiteY27" fmla="*/ 133310 h 1044752"/>
                <a:gd name="connsiteX28" fmla="*/ 3556000 w 5270074"/>
                <a:gd name="connsiteY28" fmla="*/ 124074 h 1044752"/>
                <a:gd name="connsiteX29" fmla="*/ 3583710 w 5270074"/>
                <a:gd name="connsiteY29" fmla="*/ 114838 h 1044752"/>
                <a:gd name="connsiteX30" fmla="*/ 3620655 w 5270074"/>
                <a:gd name="connsiteY30" fmla="*/ 105601 h 1044752"/>
                <a:gd name="connsiteX31" fmla="*/ 3648364 w 5270074"/>
                <a:gd name="connsiteY31" fmla="*/ 96365 h 1044752"/>
                <a:gd name="connsiteX32" fmla="*/ 3694546 w 5270074"/>
                <a:gd name="connsiteY32" fmla="*/ 87128 h 1044752"/>
                <a:gd name="connsiteX33" fmla="*/ 3749964 w 5270074"/>
                <a:gd name="connsiteY33" fmla="*/ 68656 h 1044752"/>
                <a:gd name="connsiteX34" fmla="*/ 3777673 w 5270074"/>
                <a:gd name="connsiteY34" fmla="*/ 59419 h 1044752"/>
                <a:gd name="connsiteX35" fmla="*/ 3860800 w 5270074"/>
                <a:gd name="connsiteY35" fmla="*/ 50183 h 1044752"/>
                <a:gd name="connsiteX36" fmla="*/ 3934691 w 5270074"/>
                <a:gd name="connsiteY36" fmla="*/ 59419 h 1044752"/>
                <a:gd name="connsiteX37" fmla="*/ 3971637 w 5270074"/>
                <a:gd name="connsiteY37" fmla="*/ 68656 h 1044752"/>
                <a:gd name="connsiteX38" fmla="*/ 3999346 w 5270074"/>
                <a:gd name="connsiteY38" fmla="*/ 105601 h 1044752"/>
                <a:gd name="connsiteX39" fmla="*/ 4027055 w 5270074"/>
                <a:gd name="connsiteY39" fmla="*/ 124074 h 1044752"/>
                <a:gd name="connsiteX40" fmla="*/ 4082473 w 5270074"/>
                <a:gd name="connsiteY40" fmla="*/ 161019 h 1044752"/>
                <a:gd name="connsiteX41" fmla="*/ 4137891 w 5270074"/>
                <a:gd name="connsiteY41" fmla="*/ 207201 h 1044752"/>
                <a:gd name="connsiteX42" fmla="*/ 4184073 w 5270074"/>
                <a:gd name="connsiteY42" fmla="*/ 253383 h 1044752"/>
                <a:gd name="connsiteX43" fmla="*/ 4193310 w 5270074"/>
                <a:gd name="connsiteY43" fmla="*/ 281092 h 1044752"/>
                <a:gd name="connsiteX44" fmla="*/ 4221019 w 5270074"/>
                <a:gd name="connsiteY44" fmla="*/ 290328 h 1044752"/>
                <a:gd name="connsiteX45" fmla="*/ 4248728 w 5270074"/>
                <a:gd name="connsiteY45" fmla="*/ 308801 h 1044752"/>
                <a:gd name="connsiteX46" fmla="*/ 4276437 w 5270074"/>
                <a:gd name="connsiteY46" fmla="*/ 318038 h 1044752"/>
                <a:gd name="connsiteX47" fmla="*/ 4304146 w 5270074"/>
                <a:gd name="connsiteY47" fmla="*/ 336510 h 1044752"/>
                <a:gd name="connsiteX48" fmla="*/ 4396510 w 5270074"/>
                <a:gd name="connsiteY48" fmla="*/ 364219 h 1044752"/>
                <a:gd name="connsiteX49" fmla="*/ 4424219 w 5270074"/>
                <a:gd name="connsiteY49" fmla="*/ 354983 h 1044752"/>
                <a:gd name="connsiteX50" fmla="*/ 4433455 w 5270074"/>
                <a:gd name="connsiteY50" fmla="*/ 382692 h 1044752"/>
                <a:gd name="connsiteX51" fmla="*/ 4627419 w 5270074"/>
                <a:gd name="connsiteY51" fmla="*/ 354983 h 1044752"/>
                <a:gd name="connsiteX52" fmla="*/ 4812146 w 5270074"/>
                <a:gd name="connsiteY52" fmla="*/ 290328 h 1044752"/>
                <a:gd name="connsiteX53" fmla="*/ 4895273 w 5270074"/>
                <a:gd name="connsiteY53" fmla="*/ 262619 h 1044752"/>
                <a:gd name="connsiteX54" fmla="*/ 4950691 w 5270074"/>
                <a:gd name="connsiteY54" fmla="*/ 216438 h 1044752"/>
                <a:gd name="connsiteX55" fmla="*/ 5006110 w 5270074"/>
                <a:gd name="connsiteY55" fmla="*/ 179492 h 1044752"/>
                <a:gd name="connsiteX56" fmla="*/ 5080000 w 5270074"/>
                <a:gd name="connsiteY56" fmla="*/ 142547 h 1044752"/>
                <a:gd name="connsiteX57" fmla="*/ 5163128 w 5270074"/>
                <a:gd name="connsiteY57" fmla="*/ 124074 h 1044752"/>
                <a:gd name="connsiteX58" fmla="*/ 5226916 w 5270074"/>
                <a:gd name="connsiteY58" fmla="*/ 99034 h 1044752"/>
                <a:gd name="connsiteX59" fmla="*/ 5247193 w 5270074"/>
                <a:gd name="connsiteY59" fmla="*/ 237580 h 1044752"/>
                <a:gd name="connsiteX60" fmla="*/ 5249863 w 5270074"/>
                <a:gd name="connsiteY60" fmla="*/ 818894 h 1044752"/>
                <a:gd name="connsiteX61" fmla="*/ 5252822 w 5270074"/>
                <a:gd name="connsiteY61" fmla="*/ 1020290 h 1044752"/>
                <a:gd name="connsiteX62" fmla="*/ 5269778 w 5270074"/>
                <a:gd name="connsiteY62" fmla="*/ 1019713 h 1044752"/>
                <a:gd name="connsiteX63" fmla="*/ 3747657 w 5270074"/>
                <a:gd name="connsiteY63" fmla="*/ 1044752 h 1044752"/>
                <a:gd name="connsiteX64" fmla="*/ 2976132 w 5270074"/>
                <a:gd name="connsiteY64" fmla="*/ 1044752 h 1044752"/>
                <a:gd name="connsiteX65" fmla="*/ 0 w 5270074"/>
                <a:gd name="connsiteY65"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822037 w 5270074"/>
                <a:gd name="connsiteY5" fmla="*/ 225674 h 1044752"/>
                <a:gd name="connsiteX6" fmla="*/ 944996 w 5270074"/>
                <a:gd name="connsiteY6" fmla="*/ 206831 h 1044752"/>
                <a:gd name="connsiteX7" fmla="*/ 1025237 w 5270074"/>
                <a:gd name="connsiteY7" fmla="*/ 142547 h 1044752"/>
                <a:gd name="connsiteX8" fmla="*/ 1209964 w 5270074"/>
                <a:gd name="connsiteY8" fmla="*/ 87128 h 1044752"/>
                <a:gd name="connsiteX9" fmla="*/ 1461657 w 5270074"/>
                <a:gd name="connsiteY9" fmla="*/ 0 h 1044752"/>
                <a:gd name="connsiteX10" fmla="*/ 1754910 w 5270074"/>
                <a:gd name="connsiteY10" fmla="*/ 96365 h 1044752"/>
                <a:gd name="connsiteX11" fmla="*/ 1884219 w 5270074"/>
                <a:gd name="connsiteY11" fmla="*/ 114838 h 1044752"/>
                <a:gd name="connsiteX12" fmla="*/ 1976582 w 5270074"/>
                <a:gd name="connsiteY12" fmla="*/ 151783 h 1044752"/>
                <a:gd name="connsiteX13" fmla="*/ 2050473 w 5270074"/>
                <a:gd name="connsiteY13" fmla="*/ 188728 h 1044752"/>
                <a:gd name="connsiteX14" fmla="*/ 2179782 w 5270074"/>
                <a:gd name="connsiteY14" fmla="*/ 262619 h 1044752"/>
                <a:gd name="connsiteX15" fmla="*/ 2207491 w 5270074"/>
                <a:gd name="connsiteY15" fmla="*/ 281092 h 1044752"/>
                <a:gd name="connsiteX16" fmla="*/ 2235200 w 5270074"/>
                <a:gd name="connsiteY16" fmla="*/ 299565 h 1044752"/>
                <a:gd name="connsiteX17" fmla="*/ 2426566 w 5270074"/>
                <a:gd name="connsiteY17" fmla="*/ 489850 h 1044752"/>
                <a:gd name="connsiteX18" fmla="*/ 2789960 w 5270074"/>
                <a:gd name="connsiteY18" fmla="*/ 569538 h 1044752"/>
                <a:gd name="connsiteX19" fmla="*/ 2930237 w 5270074"/>
                <a:gd name="connsiteY19" fmla="*/ 451793 h 1044752"/>
                <a:gd name="connsiteX20" fmla="*/ 3054639 w 5270074"/>
                <a:gd name="connsiteY20" fmla="*/ 346858 h 1044752"/>
                <a:gd name="connsiteX21" fmla="*/ 3214255 w 5270074"/>
                <a:gd name="connsiteY21" fmla="*/ 234910 h 1044752"/>
                <a:gd name="connsiteX22" fmla="*/ 3269673 w 5270074"/>
                <a:gd name="connsiteY22" fmla="*/ 216438 h 1044752"/>
                <a:gd name="connsiteX23" fmla="*/ 3343564 w 5270074"/>
                <a:gd name="connsiteY23" fmla="*/ 197965 h 1044752"/>
                <a:gd name="connsiteX24" fmla="*/ 3389746 w 5270074"/>
                <a:gd name="connsiteY24" fmla="*/ 179492 h 1044752"/>
                <a:gd name="connsiteX25" fmla="*/ 3417455 w 5270074"/>
                <a:gd name="connsiteY25" fmla="*/ 170256 h 1044752"/>
                <a:gd name="connsiteX26" fmla="*/ 3491346 w 5270074"/>
                <a:gd name="connsiteY26" fmla="*/ 151783 h 1044752"/>
                <a:gd name="connsiteX27" fmla="*/ 3519055 w 5270074"/>
                <a:gd name="connsiteY27" fmla="*/ 133310 h 1044752"/>
                <a:gd name="connsiteX28" fmla="*/ 3556000 w 5270074"/>
                <a:gd name="connsiteY28" fmla="*/ 124074 h 1044752"/>
                <a:gd name="connsiteX29" fmla="*/ 3583710 w 5270074"/>
                <a:gd name="connsiteY29" fmla="*/ 114838 h 1044752"/>
                <a:gd name="connsiteX30" fmla="*/ 3620655 w 5270074"/>
                <a:gd name="connsiteY30" fmla="*/ 105601 h 1044752"/>
                <a:gd name="connsiteX31" fmla="*/ 3648364 w 5270074"/>
                <a:gd name="connsiteY31" fmla="*/ 96365 h 1044752"/>
                <a:gd name="connsiteX32" fmla="*/ 3694546 w 5270074"/>
                <a:gd name="connsiteY32" fmla="*/ 87128 h 1044752"/>
                <a:gd name="connsiteX33" fmla="*/ 3749964 w 5270074"/>
                <a:gd name="connsiteY33" fmla="*/ 68656 h 1044752"/>
                <a:gd name="connsiteX34" fmla="*/ 3777673 w 5270074"/>
                <a:gd name="connsiteY34" fmla="*/ 59419 h 1044752"/>
                <a:gd name="connsiteX35" fmla="*/ 3860800 w 5270074"/>
                <a:gd name="connsiteY35" fmla="*/ 50183 h 1044752"/>
                <a:gd name="connsiteX36" fmla="*/ 3934691 w 5270074"/>
                <a:gd name="connsiteY36" fmla="*/ 59419 h 1044752"/>
                <a:gd name="connsiteX37" fmla="*/ 3971637 w 5270074"/>
                <a:gd name="connsiteY37" fmla="*/ 68656 h 1044752"/>
                <a:gd name="connsiteX38" fmla="*/ 3999346 w 5270074"/>
                <a:gd name="connsiteY38" fmla="*/ 105601 h 1044752"/>
                <a:gd name="connsiteX39" fmla="*/ 4027055 w 5270074"/>
                <a:gd name="connsiteY39" fmla="*/ 124074 h 1044752"/>
                <a:gd name="connsiteX40" fmla="*/ 4082473 w 5270074"/>
                <a:gd name="connsiteY40" fmla="*/ 161019 h 1044752"/>
                <a:gd name="connsiteX41" fmla="*/ 4137891 w 5270074"/>
                <a:gd name="connsiteY41" fmla="*/ 207201 h 1044752"/>
                <a:gd name="connsiteX42" fmla="*/ 4184073 w 5270074"/>
                <a:gd name="connsiteY42" fmla="*/ 253383 h 1044752"/>
                <a:gd name="connsiteX43" fmla="*/ 4193310 w 5270074"/>
                <a:gd name="connsiteY43" fmla="*/ 281092 h 1044752"/>
                <a:gd name="connsiteX44" fmla="*/ 4221019 w 5270074"/>
                <a:gd name="connsiteY44" fmla="*/ 290328 h 1044752"/>
                <a:gd name="connsiteX45" fmla="*/ 4248728 w 5270074"/>
                <a:gd name="connsiteY45" fmla="*/ 308801 h 1044752"/>
                <a:gd name="connsiteX46" fmla="*/ 4276437 w 5270074"/>
                <a:gd name="connsiteY46" fmla="*/ 318038 h 1044752"/>
                <a:gd name="connsiteX47" fmla="*/ 4304146 w 5270074"/>
                <a:gd name="connsiteY47" fmla="*/ 336510 h 1044752"/>
                <a:gd name="connsiteX48" fmla="*/ 4396510 w 5270074"/>
                <a:gd name="connsiteY48" fmla="*/ 364219 h 1044752"/>
                <a:gd name="connsiteX49" fmla="*/ 4424219 w 5270074"/>
                <a:gd name="connsiteY49" fmla="*/ 354983 h 1044752"/>
                <a:gd name="connsiteX50" fmla="*/ 4433455 w 5270074"/>
                <a:gd name="connsiteY50" fmla="*/ 382692 h 1044752"/>
                <a:gd name="connsiteX51" fmla="*/ 4627419 w 5270074"/>
                <a:gd name="connsiteY51" fmla="*/ 354983 h 1044752"/>
                <a:gd name="connsiteX52" fmla="*/ 4812146 w 5270074"/>
                <a:gd name="connsiteY52" fmla="*/ 290328 h 1044752"/>
                <a:gd name="connsiteX53" fmla="*/ 4895273 w 5270074"/>
                <a:gd name="connsiteY53" fmla="*/ 262619 h 1044752"/>
                <a:gd name="connsiteX54" fmla="*/ 4950691 w 5270074"/>
                <a:gd name="connsiteY54" fmla="*/ 216438 h 1044752"/>
                <a:gd name="connsiteX55" fmla="*/ 5006110 w 5270074"/>
                <a:gd name="connsiteY55" fmla="*/ 179492 h 1044752"/>
                <a:gd name="connsiteX56" fmla="*/ 5080000 w 5270074"/>
                <a:gd name="connsiteY56" fmla="*/ 142547 h 1044752"/>
                <a:gd name="connsiteX57" fmla="*/ 5163128 w 5270074"/>
                <a:gd name="connsiteY57" fmla="*/ 124074 h 1044752"/>
                <a:gd name="connsiteX58" fmla="*/ 5226916 w 5270074"/>
                <a:gd name="connsiteY58" fmla="*/ 99034 h 1044752"/>
                <a:gd name="connsiteX59" fmla="*/ 5247193 w 5270074"/>
                <a:gd name="connsiteY59" fmla="*/ 237580 h 1044752"/>
                <a:gd name="connsiteX60" fmla="*/ 5249863 w 5270074"/>
                <a:gd name="connsiteY60" fmla="*/ 818894 h 1044752"/>
                <a:gd name="connsiteX61" fmla="*/ 5252822 w 5270074"/>
                <a:gd name="connsiteY61" fmla="*/ 1020290 h 1044752"/>
                <a:gd name="connsiteX62" fmla="*/ 5269778 w 5270074"/>
                <a:gd name="connsiteY62" fmla="*/ 1019713 h 1044752"/>
                <a:gd name="connsiteX63" fmla="*/ 3747657 w 5270074"/>
                <a:gd name="connsiteY63" fmla="*/ 1044752 h 1044752"/>
                <a:gd name="connsiteX64" fmla="*/ 2976132 w 5270074"/>
                <a:gd name="connsiteY64" fmla="*/ 1044752 h 1044752"/>
                <a:gd name="connsiteX65" fmla="*/ 0 w 5270074"/>
                <a:gd name="connsiteY65" fmla="*/ 1029238 h 1044752"/>
                <a:gd name="connsiteX0" fmla="*/ 0 w 5270074"/>
                <a:gd name="connsiteY0" fmla="*/ 1029238 h 1044752"/>
                <a:gd name="connsiteX1" fmla="*/ 0 w 5270074"/>
                <a:gd name="connsiteY1" fmla="*/ 1029238 h 1044752"/>
                <a:gd name="connsiteX2" fmla="*/ 187325 w 5270074"/>
                <a:gd name="connsiteY2" fmla="*/ 720416 h 1044752"/>
                <a:gd name="connsiteX3" fmla="*/ 442769 w 5270074"/>
                <a:gd name="connsiteY3" fmla="*/ 509805 h 1044752"/>
                <a:gd name="connsiteX4" fmla="*/ 646546 w 5270074"/>
                <a:gd name="connsiteY4" fmla="*/ 281092 h 1044752"/>
                <a:gd name="connsiteX5" fmla="*/ 802987 w 5270074"/>
                <a:gd name="connsiteY5" fmla="*/ 283315 h 1044752"/>
                <a:gd name="connsiteX6" fmla="*/ 944996 w 5270074"/>
                <a:gd name="connsiteY6" fmla="*/ 206831 h 1044752"/>
                <a:gd name="connsiteX7" fmla="*/ 1025237 w 5270074"/>
                <a:gd name="connsiteY7" fmla="*/ 142547 h 1044752"/>
                <a:gd name="connsiteX8" fmla="*/ 1209964 w 5270074"/>
                <a:gd name="connsiteY8" fmla="*/ 87128 h 1044752"/>
                <a:gd name="connsiteX9" fmla="*/ 1461657 w 5270074"/>
                <a:gd name="connsiteY9" fmla="*/ 0 h 1044752"/>
                <a:gd name="connsiteX10" fmla="*/ 1754910 w 5270074"/>
                <a:gd name="connsiteY10" fmla="*/ 96365 h 1044752"/>
                <a:gd name="connsiteX11" fmla="*/ 1884219 w 5270074"/>
                <a:gd name="connsiteY11" fmla="*/ 114838 h 1044752"/>
                <a:gd name="connsiteX12" fmla="*/ 1976582 w 5270074"/>
                <a:gd name="connsiteY12" fmla="*/ 151783 h 1044752"/>
                <a:gd name="connsiteX13" fmla="*/ 2050473 w 5270074"/>
                <a:gd name="connsiteY13" fmla="*/ 188728 h 1044752"/>
                <a:gd name="connsiteX14" fmla="*/ 2179782 w 5270074"/>
                <a:gd name="connsiteY14" fmla="*/ 262619 h 1044752"/>
                <a:gd name="connsiteX15" fmla="*/ 2207491 w 5270074"/>
                <a:gd name="connsiteY15" fmla="*/ 281092 h 1044752"/>
                <a:gd name="connsiteX16" fmla="*/ 2235200 w 5270074"/>
                <a:gd name="connsiteY16" fmla="*/ 299565 h 1044752"/>
                <a:gd name="connsiteX17" fmla="*/ 2426566 w 5270074"/>
                <a:gd name="connsiteY17" fmla="*/ 489850 h 1044752"/>
                <a:gd name="connsiteX18" fmla="*/ 2789960 w 5270074"/>
                <a:gd name="connsiteY18" fmla="*/ 569538 h 1044752"/>
                <a:gd name="connsiteX19" fmla="*/ 2930237 w 5270074"/>
                <a:gd name="connsiteY19" fmla="*/ 451793 h 1044752"/>
                <a:gd name="connsiteX20" fmla="*/ 3054639 w 5270074"/>
                <a:gd name="connsiteY20" fmla="*/ 346858 h 1044752"/>
                <a:gd name="connsiteX21" fmla="*/ 3214255 w 5270074"/>
                <a:gd name="connsiteY21" fmla="*/ 234910 h 1044752"/>
                <a:gd name="connsiteX22" fmla="*/ 3269673 w 5270074"/>
                <a:gd name="connsiteY22" fmla="*/ 216438 h 1044752"/>
                <a:gd name="connsiteX23" fmla="*/ 3343564 w 5270074"/>
                <a:gd name="connsiteY23" fmla="*/ 197965 h 1044752"/>
                <a:gd name="connsiteX24" fmla="*/ 3389746 w 5270074"/>
                <a:gd name="connsiteY24" fmla="*/ 179492 h 1044752"/>
                <a:gd name="connsiteX25" fmla="*/ 3417455 w 5270074"/>
                <a:gd name="connsiteY25" fmla="*/ 170256 h 1044752"/>
                <a:gd name="connsiteX26" fmla="*/ 3491346 w 5270074"/>
                <a:gd name="connsiteY26" fmla="*/ 151783 h 1044752"/>
                <a:gd name="connsiteX27" fmla="*/ 3519055 w 5270074"/>
                <a:gd name="connsiteY27" fmla="*/ 133310 h 1044752"/>
                <a:gd name="connsiteX28" fmla="*/ 3556000 w 5270074"/>
                <a:gd name="connsiteY28" fmla="*/ 124074 h 1044752"/>
                <a:gd name="connsiteX29" fmla="*/ 3583710 w 5270074"/>
                <a:gd name="connsiteY29" fmla="*/ 114838 h 1044752"/>
                <a:gd name="connsiteX30" fmla="*/ 3620655 w 5270074"/>
                <a:gd name="connsiteY30" fmla="*/ 105601 h 1044752"/>
                <a:gd name="connsiteX31" fmla="*/ 3648364 w 5270074"/>
                <a:gd name="connsiteY31" fmla="*/ 96365 h 1044752"/>
                <a:gd name="connsiteX32" fmla="*/ 3694546 w 5270074"/>
                <a:gd name="connsiteY32" fmla="*/ 87128 h 1044752"/>
                <a:gd name="connsiteX33" fmla="*/ 3749964 w 5270074"/>
                <a:gd name="connsiteY33" fmla="*/ 68656 h 1044752"/>
                <a:gd name="connsiteX34" fmla="*/ 3777673 w 5270074"/>
                <a:gd name="connsiteY34" fmla="*/ 59419 h 1044752"/>
                <a:gd name="connsiteX35" fmla="*/ 3860800 w 5270074"/>
                <a:gd name="connsiteY35" fmla="*/ 50183 h 1044752"/>
                <a:gd name="connsiteX36" fmla="*/ 3934691 w 5270074"/>
                <a:gd name="connsiteY36" fmla="*/ 59419 h 1044752"/>
                <a:gd name="connsiteX37" fmla="*/ 3971637 w 5270074"/>
                <a:gd name="connsiteY37" fmla="*/ 68656 h 1044752"/>
                <a:gd name="connsiteX38" fmla="*/ 3999346 w 5270074"/>
                <a:gd name="connsiteY38" fmla="*/ 105601 h 1044752"/>
                <a:gd name="connsiteX39" fmla="*/ 4027055 w 5270074"/>
                <a:gd name="connsiteY39" fmla="*/ 124074 h 1044752"/>
                <a:gd name="connsiteX40" fmla="*/ 4082473 w 5270074"/>
                <a:gd name="connsiteY40" fmla="*/ 161019 h 1044752"/>
                <a:gd name="connsiteX41" fmla="*/ 4137891 w 5270074"/>
                <a:gd name="connsiteY41" fmla="*/ 207201 h 1044752"/>
                <a:gd name="connsiteX42" fmla="*/ 4184073 w 5270074"/>
                <a:gd name="connsiteY42" fmla="*/ 253383 h 1044752"/>
                <a:gd name="connsiteX43" fmla="*/ 4193310 w 5270074"/>
                <a:gd name="connsiteY43" fmla="*/ 281092 h 1044752"/>
                <a:gd name="connsiteX44" fmla="*/ 4221019 w 5270074"/>
                <a:gd name="connsiteY44" fmla="*/ 290328 h 1044752"/>
                <a:gd name="connsiteX45" fmla="*/ 4248728 w 5270074"/>
                <a:gd name="connsiteY45" fmla="*/ 308801 h 1044752"/>
                <a:gd name="connsiteX46" fmla="*/ 4276437 w 5270074"/>
                <a:gd name="connsiteY46" fmla="*/ 318038 h 1044752"/>
                <a:gd name="connsiteX47" fmla="*/ 4304146 w 5270074"/>
                <a:gd name="connsiteY47" fmla="*/ 336510 h 1044752"/>
                <a:gd name="connsiteX48" fmla="*/ 4396510 w 5270074"/>
                <a:gd name="connsiteY48" fmla="*/ 364219 h 1044752"/>
                <a:gd name="connsiteX49" fmla="*/ 4424219 w 5270074"/>
                <a:gd name="connsiteY49" fmla="*/ 354983 h 1044752"/>
                <a:gd name="connsiteX50" fmla="*/ 4433455 w 5270074"/>
                <a:gd name="connsiteY50" fmla="*/ 382692 h 1044752"/>
                <a:gd name="connsiteX51" fmla="*/ 4627419 w 5270074"/>
                <a:gd name="connsiteY51" fmla="*/ 354983 h 1044752"/>
                <a:gd name="connsiteX52" fmla="*/ 4812146 w 5270074"/>
                <a:gd name="connsiteY52" fmla="*/ 290328 h 1044752"/>
                <a:gd name="connsiteX53" fmla="*/ 4895273 w 5270074"/>
                <a:gd name="connsiteY53" fmla="*/ 262619 h 1044752"/>
                <a:gd name="connsiteX54" fmla="*/ 4950691 w 5270074"/>
                <a:gd name="connsiteY54" fmla="*/ 216438 h 1044752"/>
                <a:gd name="connsiteX55" fmla="*/ 5006110 w 5270074"/>
                <a:gd name="connsiteY55" fmla="*/ 179492 h 1044752"/>
                <a:gd name="connsiteX56" fmla="*/ 5080000 w 5270074"/>
                <a:gd name="connsiteY56" fmla="*/ 142547 h 1044752"/>
                <a:gd name="connsiteX57" fmla="*/ 5163128 w 5270074"/>
                <a:gd name="connsiteY57" fmla="*/ 124074 h 1044752"/>
                <a:gd name="connsiteX58" fmla="*/ 5226916 w 5270074"/>
                <a:gd name="connsiteY58" fmla="*/ 99034 h 1044752"/>
                <a:gd name="connsiteX59" fmla="*/ 5247193 w 5270074"/>
                <a:gd name="connsiteY59" fmla="*/ 237580 h 1044752"/>
                <a:gd name="connsiteX60" fmla="*/ 5249863 w 5270074"/>
                <a:gd name="connsiteY60" fmla="*/ 818894 h 1044752"/>
                <a:gd name="connsiteX61" fmla="*/ 5252822 w 5270074"/>
                <a:gd name="connsiteY61" fmla="*/ 1020290 h 1044752"/>
                <a:gd name="connsiteX62" fmla="*/ 5269778 w 5270074"/>
                <a:gd name="connsiteY62" fmla="*/ 1019713 h 1044752"/>
                <a:gd name="connsiteX63" fmla="*/ 3747657 w 5270074"/>
                <a:gd name="connsiteY63" fmla="*/ 1044752 h 1044752"/>
                <a:gd name="connsiteX64" fmla="*/ 2976132 w 5270074"/>
                <a:gd name="connsiteY64" fmla="*/ 1044752 h 1044752"/>
                <a:gd name="connsiteX65" fmla="*/ 0 w 5270074"/>
                <a:gd name="connsiteY65" fmla="*/ 1029238 h 1044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0074" h="1044752">
                  <a:moveTo>
                    <a:pt x="0" y="1029238"/>
                  </a:moveTo>
                  <a:lnTo>
                    <a:pt x="0" y="1029238"/>
                  </a:lnTo>
                  <a:lnTo>
                    <a:pt x="187325" y="720416"/>
                  </a:lnTo>
                  <a:cubicBezTo>
                    <a:pt x="205798" y="714258"/>
                    <a:pt x="366232" y="583026"/>
                    <a:pt x="442769" y="509805"/>
                  </a:cubicBezTo>
                  <a:cubicBezTo>
                    <a:pt x="519306" y="436584"/>
                    <a:pt x="586510" y="318840"/>
                    <a:pt x="646546" y="281092"/>
                  </a:cubicBezTo>
                  <a:cubicBezTo>
                    <a:pt x="706582" y="243344"/>
                    <a:pt x="753245" y="295692"/>
                    <a:pt x="802987" y="283315"/>
                  </a:cubicBezTo>
                  <a:cubicBezTo>
                    <a:pt x="852729" y="270938"/>
                    <a:pt x="935760" y="209910"/>
                    <a:pt x="944996" y="206831"/>
                  </a:cubicBezTo>
                  <a:cubicBezTo>
                    <a:pt x="978863" y="192977"/>
                    <a:pt x="981076" y="162497"/>
                    <a:pt x="1025237" y="142547"/>
                  </a:cubicBezTo>
                  <a:cubicBezTo>
                    <a:pt x="1069398" y="122597"/>
                    <a:pt x="1137227" y="110886"/>
                    <a:pt x="1209964" y="87128"/>
                  </a:cubicBezTo>
                  <a:cubicBezTo>
                    <a:pt x="1290687" y="86906"/>
                    <a:pt x="1380934" y="222"/>
                    <a:pt x="1461657" y="0"/>
                  </a:cubicBezTo>
                  <a:cubicBezTo>
                    <a:pt x="1559408" y="32122"/>
                    <a:pt x="1684483" y="77225"/>
                    <a:pt x="1754910" y="96365"/>
                  </a:cubicBezTo>
                  <a:cubicBezTo>
                    <a:pt x="1825337" y="115505"/>
                    <a:pt x="1851336" y="105870"/>
                    <a:pt x="1884219" y="114838"/>
                  </a:cubicBezTo>
                  <a:cubicBezTo>
                    <a:pt x="1913643" y="122863"/>
                    <a:pt x="1949838" y="135068"/>
                    <a:pt x="1976582" y="151783"/>
                  </a:cubicBezTo>
                  <a:cubicBezTo>
                    <a:pt x="2039381" y="191033"/>
                    <a:pt x="1985649" y="172522"/>
                    <a:pt x="2050473" y="188728"/>
                  </a:cubicBezTo>
                  <a:cubicBezTo>
                    <a:pt x="2144218" y="235601"/>
                    <a:pt x="2101454" y="210400"/>
                    <a:pt x="2179782" y="262619"/>
                  </a:cubicBezTo>
                  <a:lnTo>
                    <a:pt x="2207491" y="281092"/>
                  </a:lnTo>
                  <a:cubicBezTo>
                    <a:pt x="2216727" y="287250"/>
                    <a:pt x="2198688" y="264772"/>
                    <a:pt x="2235200" y="299565"/>
                  </a:cubicBezTo>
                  <a:cubicBezTo>
                    <a:pt x="2271712" y="334358"/>
                    <a:pt x="2334106" y="444855"/>
                    <a:pt x="2426566" y="489850"/>
                  </a:cubicBezTo>
                  <a:cubicBezTo>
                    <a:pt x="2559366" y="562880"/>
                    <a:pt x="2465697" y="579364"/>
                    <a:pt x="2789960" y="569538"/>
                  </a:cubicBezTo>
                  <a:cubicBezTo>
                    <a:pt x="2838814" y="553254"/>
                    <a:pt x="2886124" y="488906"/>
                    <a:pt x="2930237" y="451793"/>
                  </a:cubicBezTo>
                  <a:cubicBezTo>
                    <a:pt x="2974350" y="414680"/>
                    <a:pt x="3007303" y="383005"/>
                    <a:pt x="3054639" y="346858"/>
                  </a:cubicBezTo>
                  <a:cubicBezTo>
                    <a:pt x="3101975" y="310711"/>
                    <a:pt x="3178416" y="256647"/>
                    <a:pt x="3214255" y="234910"/>
                  </a:cubicBezTo>
                  <a:cubicBezTo>
                    <a:pt x="3250094" y="213173"/>
                    <a:pt x="3250783" y="221161"/>
                    <a:pt x="3269673" y="216438"/>
                  </a:cubicBezTo>
                  <a:cubicBezTo>
                    <a:pt x="3294303" y="210280"/>
                    <a:pt x="3319992" y="207394"/>
                    <a:pt x="3343564" y="197965"/>
                  </a:cubicBezTo>
                  <a:cubicBezTo>
                    <a:pt x="3358958" y="191807"/>
                    <a:pt x="3374222" y="185314"/>
                    <a:pt x="3389746" y="179492"/>
                  </a:cubicBezTo>
                  <a:cubicBezTo>
                    <a:pt x="3398862" y="176074"/>
                    <a:pt x="3408062" y="172818"/>
                    <a:pt x="3417455" y="170256"/>
                  </a:cubicBezTo>
                  <a:cubicBezTo>
                    <a:pt x="3441949" y="163576"/>
                    <a:pt x="3491346" y="151783"/>
                    <a:pt x="3491346" y="151783"/>
                  </a:cubicBezTo>
                  <a:cubicBezTo>
                    <a:pt x="3500582" y="145625"/>
                    <a:pt x="3508852" y="137683"/>
                    <a:pt x="3519055" y="133310"/>
                  </a:cubicBezTo>
                  <a:cubicBezTo>
                    <a:pt x="3530723" y="128310"/>
                    <a:pt x="3543794" y="127561"/>
                    <a:pt x="3556000" y="124074"/>
                  </a:cubicBezTo>
                  <a:cubicBezTo>
                    <a:pt x="3565362" y="121399"/>
                    <a:pt x="3574348" y="117513"/>
                    <a:pt x="3583710" y="114838"/>
                  </a:cubicBezTo>
                  <a:cubicBezTo>
                    <a:pt x="3595916" y="111351"/>
                    <a:pt x="3608449" y="109088"/>
                    <a:pt x="3620655" y="105601"/>
                  </a:cubicBezTo>
                  <a:cubicBezTo>
                    <a:pt x="3630016" y="102926"/>
                    <a:pt x="3638919" y="98726"/>
                    <a:pt x="3648364" y="96365"/>
                  </a:cubicBezTo>
                  <a:cubicBezTo>
                    <a:pt x="3663594" y="92557"/>
                    <a:pt x="3679400" y="91259"/>
                    <a:pt x="3694546" y="87128"/>
                  </a:cubicBezTo>
                  <a:cubicBezTo>
                    <a:pt x="3713332" y="82005"/>
                    <a:pt x="3731491" y="74814"/>
                    <a:pt x="3749964" y="68656"/>
                  </a:cubicBezTo>
                  <a:cubicBezTo>
                    <a:pt x="3759200" y="65577"/>
                    <a:pt x="3767997" y="60494"/>
                    <a:pt x="3777673" y="59419"/>
                  </a:cubicBezTo>
                  <a:lnTo>
                    <a:pt x="3860800" y="50183"/>
                  </a:lnTo>
                  <a:cubicBezTo>
                    <a:pt x="3885430" y="53262"/>
                    <a:pt x="3910207" y="55338"/>
                    <a:pt x="3934691" y="59419"/>
                  </a:cubicBezTo>
                  <a:cubicBezTo>
                    <a:pt x="3947213" y="61506"/>
                    <a:pt x="3961307" y="61278"/>
                    <a:pt x="3971637" y="68656"/>
                  </a:cubicBezTo>
                  <a:cubicBezTo>
                    <a:pt x="3984163" y="77603"/>
                    <a:pt x="3988461" y="94716"/>
                    <a:pt x="3999346" y="105601"/>
                  </a:cubicBezTo>
                  <a:cubicBezTo>
                    <a:pt x="4007195" y="113450"/>
                    <a:pt x="4018527" y="116967"/>
                    <a:pt x="4027055" y="124074"/>
                  </a:cubicBezTo>
                  <a:cubicBezTo>
                    <a:pt x="4073179" y="162511"/>
                    <a:pt x="4033778" y="144788"/>
                    <a:pt x="4082473" y="161019"/>
                  </a:cubicBezTo>
                  <a:cubicBezTo>
                    <a:pt x="4109718" y="179183"/>
                    <a:pt x="4115667" y="180532"/>
                    <a:pt x="4137891" y="207201"/>
                  </a:cubicBezTo>
                  <a:cubicBezTo>
                    <a:pt x="4176376" y="253383"/>
                    <a:pt x="4133273" y="219516"/>
                    <a:pt x="4184073" y="253383"/>
                  </a:cubicBezTo>
                  <a:cubicBezTo>
                    <a:pt x="4187152" y="262619"/>
                    <a:pt x="4186426" y="274208"/>
                    <a:pt x="4193310" y="281092"/>
                  </a:cubicBezTo>
                  <a:cubicBezTo>
                    <a:pt x="4200194" y="287976"/>
                    <a:pt x="4212311" y="285974"/>
                    <a:pt x="4221019" y="290328"/>
                  </a:cubicBezTo>
                  <a:cubicBezTo>
                    <a:pt x="4230948" y="295292"/>
                    <a:pt x="4238799" y="303836"/>
                    <a:pt x="4248728" y="308801"/>
                  </a:cubicBezTo>
                  <a:cubicBezTo>
                    <a:pt x="4257436" y="313155"/>
                    <a:pt x="4267729" y="313684"/>
                    <a:pt x="4276437" y="318038"/>
                  </a:cubicBezTo>
                  <a:cubicBezTo>
                    <a:pt x="4286366" y="323002"/>
                    <a:pt x="4294002" y="332002"/>
                    <a:pt x="4304146" y="336510"/>
                  </a:cubicBezTo>
                  <a:cubicBezTo>
                    <a:pt x="4333063" y="349362"/>
                    <a:pt x="4365801" y="356542"/>
                    <a:pt x="4396510" y="364219"/>
                  </a:cubicBezTo>
                  <a:cubicBezTo>
                    <a:pt x="4405746" y="361140"/>
                    <a:pt x="4415511" y="350629"/>
                    <a:pt x="4424219" y="354983"/>
                  </a:cubicBezTo>
                  <a:cubicBezTo>
                    <a:pt x="4432927" y="359337"/>
                    <a:pt x="4423736" y="382120"/>
                    <a:pt x="4433455" y="382692"/>
                  </a:cubicBezTo>
                  <a:cubicBezTo>
                    <a:pt x="4480788" y="385476"/>
                    <a:pt x="4569248" y="366617"/>
                    <a:pt x="4627419" y="354983"/>
                  </a:cubicBezTo>
                  <a:cubicBezTo>
                    <a:pt x="4747865" y="294759"/>
                    <a:pt x="4686029" y="315552"/>
                    <a:pt x="4812146" y="290328"/>
                  </a:cubicBezTo>
                  <a:cubicBezTo>
                    <a:pt x="4936415" y="228195"/>
                    <a:pt x="4752033" y="316334"/>
                    <a:pt x="4895273" y="262619"/>
                  </a:cubicBezTo>
                  <a:cubicBezTo>
                    <a:pt x="4922590" y="252375"/>
                    <a:pt x="4928384" y="233788"/>
                    <a:pt x="4950691" y="216438"/>
                  </a:cubicBezTo>
                  <a:cubicBezTo>
                    <a:pt x="4968216" y="202807"/>
                    <a:pt x="4986252" y="189421"/>
                    <a:pt x="5006110" y="179492"/>
                  </a:cubicBezTo>
                  <a:cubicBezTo>
                    <a:pt x="5030740" y="167177"/>
                    <a:pt x="5052998" y="147948"/>
                    <a:pt x="5080000" y="142547"/>
                  </a:cubicBezTo>
                  <a:cubicBezTo>
                    <a:pt x="5138630" y="130820"/>
                    <a:pt x="5110952" y="137117"/>
                    <a:pt x="5163128" y="124074"/>
                  </a:cubicBezTo>
                  <a:cubicBezTo>
                    <a:pt x="5217487" y="96894"/>
                    <a:pt x="5222456" y="75919"/>
                    <a:pt x="5226916" y="99034"/>
                  </a:cubicBezTo>
                  <a:cubicBezTo>
                    <a:pt x="5233783" y="134621"/>
                    <a:pt x="5244114" y="132901"/>
                    <a:pt x="5247193" y="237580"/>
                  </a:cubicBezTo>
                  <a:cubicBezTo>
                    <a:pt x="5256574" y="358747"/>
                    <a:pt x="5244559" y="816236"/>
                    <a:pt x="5249863" y="818894"/>
                  </a:cubicBezTo>
                  <a:cubicBezTo>
                    <a:pt x="5246626" y="812685"/>
                    <a:pt x="5249696" y="1028850"/>
                    <a:pt x="5252822" y="1020290"/>
                  </a:cubicBezTo>
                  <a:cubicBezTo>
                    <a:pt x="5250931" y="1026910"/>
                    <a:pt x="5272857" y="1013555"/>
                    <a:pt x="5269778" y="1019713"/>
                  </a:cubicBezTo>
                  <a:cubicBezTo>
                    <a:pt x="4775104" y="1020916"/>
                    <a:pt x="4242331" y="1043549"/>
                    <a:pt x="3747657" y="1044752"/>
                  </a:cubicBezTo>
                  <a:lnTo>
                    <a:pt x="2976132" y="1044752"/>
                  </a:lnTo>
                  <a:lnTo>
                    <a:pt x="0" y="1029238"/>
                  </a:lnTo>
                  <a:close/>
                </a:path>
              </a:pathLst>
            </a:custGeom>
            <a:solidFill>
              <a:srgbClr val="C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grpSp>
      <p:sp>
        <p:nvSpPr>
          <p:cNvPr id="15" name="ZoneTexte 14">
            <a:extLst>
              <a:ext uri="{FF2B5EF4-FFF2-40B4-BE49-F238E27FC236}">
                <a16:creationId xmlns:a16="http://schemas.microsoft.com/office/drawing/2014/main" id="{56B61E55-E20C-49BA-B227-7004BA1FE967}"/>
              </a:ext>
            </a:extLst>
          </p:cNvPr>
          <p:cNvSpPr txBox="1"/>
          <p:nvPr/>
        </p:nvSpPr>
        <p:spPr>
          <a:xfrm>
            <a:off x="8050872" y="5235636"/>
            <a:ext cx="2359954" cy="369332"/>
          </a:xfrm>
          <a:prstGeom prst="rect">
            <a:avLst/>
          </a:prstGeom>
          <a:noFill/>
        </p:spPr>
        <p:txBody>
          <a:bodyPr wrap="square" rtlCol="0">
            <a:spAutoFit/>
          </a:bodyPr>
          <a:lstStyle/>
          <a:p>
            <a:r>
              <a:rPr lang="fr-CH" dirty="0"/>
              <a:t>Unit </a:t>
            </a:r>
            <a:r>
              <a:rPr lang="fr-CH" dirty="0" err="1"/>
              <a:t>geological</a:t>
            </a:r>
            <a:r>
              <a:rPr lang="fr-CH" dirty="0"/>
              <a:t> concept</a:t>
            </a:r>
          </a:p>
        </p:txBody>
      </p:sp>
    </p:spTree>
    <p:extLst>
      <p:ext uri="{BB962C8B-B14F-4D97-AF65-F5344CB8AC3E}">
        <p14:creationId xmlns:p14="http://schemas.microsoft.com/office/powerpoint/2010/main" val="402310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7F0E13-54DD-D355-B068-11DD4B9BBA6E}"/>
              </a:ext>
            </a:extLst>
          </p:cNvPr>
          <p:cNvSpPr>
            <a:spLocks noGrp="1"/>
          </p:cNvSpPr>
          <p:nvPr>
            <p:ph type="title"/>
          </p:nvPr>
        </p:nvSpPr>
        <p:spPr/>
        <p:txBody>
          <a:bodyPr/>
          <a:lstStyle/>
          <a:p>
            <a:r>
              <a:rPr lang="en-US" dirty="0"/>
              <a:t>Facies simulation</a:t>
            </a:r>
          </a:p>
        </p:txBody>
      </p:sp>
      <p:sp>
        <p:nvSpPr>
          <p:cNvPr id="3" name="Espace réservé du contenu 2">
            <a:extLst>
              <a:ext uri="{FF2B5EF4-FFF2-40B4-BE49-F238E27FC236}">
                <a16:creationId xmlns:a16="http://schemas.microsoft.com/office/drawing/2014/main" id="{96EC35EA-6674-EED3-08AD-10DDBED1EDF0}"/>
              </a:ext>
            </a:extLst>
          </p:cNvPr>
          <p:cNvSpPr>
            <a:spLocks noGrp="1"/>
          </p:cNvSpPr>
          <p:nvPr>
            <p:ph idx="1"/>
          </p:nvPr>
        </p:nvSpPr>
        <p:spPr>
          <a:xfrm>
            <a:off x="838200" y="1398265"/>
            <a:ext cx="5487186" cy="4947561"/>
          </a:xfrm>
        </p:spPr>
        <p:txBody>
          <a:bodyPr/>
          <a:lstStyle/>
          <a:p>
            <a:r>
              <a:rPr lang="en-US" sz="3200" b="1" dirty="0"/>
              <a:t>SIS</a:t>
            </a:r>
            <a:r>
              <a:rPr lang="en-US" sz="3200" dirty="0"/>
              <a:t> : Nodes are sequentially simulated conditionally to the others by indicator kriging</a:t>
            </a:r>
          </a:p>
          <a:p>
            <a:r>
              <a:rPr lang="en-US" dirty="0"/>
              <a:t>Easy to implement and respect proportions and variograms…</a:t>
            </a:r>
          </a:p>
          <a:p>
            <a:r>
              <a:rPr lang="en-US" dirty="0"/>
              <a:t>… but not very realistic</a:t>
            </a:r>
          </a:p>
          <a:p>
            <a:r>
              <a:rPr lang="en-US" sz="3200" dirty="0" err="1"/>
              <a:t>Arch</a:t>
            </a:r>
            <a:r>
              <a:rPr lang="en-US" dirty="0" err="1"/>
              <a:t>Py</a:t>
            </a:r>
            <a:r>
              <a:rPr lang="en-US" dirty="0"/>
              <a:t> proposes other alternatives: MPS, TPGs</a:t>
            </a:r>
            <a:endParaRPr lang="en-US" sz="3200" dirty="0"/>
          </a:p>
          <a:p>
            <a:endParaRPr lang="en-US" dirty="0"/>
          </a:p>
        </p:txBody>
      </p:sp>
      <p:sp>
        <p:nvSpPr>
          <p:cNvPr id="4" name="Espace réservé du numéro de diapositive 3">
            <a:extLst>
              <a:ext uri="{FF2B5EF4-FFF2-40B4-BE49-F238E27FC236}">
                <a16:creationId xmlns:a16="http://schemas.microsoft.com/office/drawing/2014/main" id="{10192037-1A4C-0476-246F-152A18F4E8FC}"/>
              </a:ext>
            </a:extLst>
          </p:cNvPr>
          <p:cNvSpPr>
            <a:spLocks noGrp="1"/>
          </p:cNvSpPr>
          <p:nvPr>
            <p:ph type="sldNum" sz="quarter" idx="12"/>
          </p:nvPr>
        </p:nvSpPr>
        <p:spPr/>
        <p:txBody>
          <a:bodyPr/>
          <a:lstStyle/>
          <a:p>
            <a:fld id="{7BE24AC2-5B68-45B7-B777-E96D743BCCD0}" type="slidenum">
              <a:rPr lang="en-US" smtClean="0"/>
              <a:pPr/>
              <a:t>15</a:t>
            </a:fld>
            <a:endParaRPr lang="en-US" dirty="0"/>
          </a:p>
        </p:txBody>
      </p:sp>
      <p:pic>
        <p:nvPicPr>
          <p:cNvPr id="5" name="Image 4">
            <a:extLst>
              <a:ext uri="{FF2B5EF4-FFF2-40B4-BE49-F238E27FC236}">
                <a16:creationId xmlns:a16="http://schemas.microsoft.com/office/drawing/2014/main" id="{AB78C4BD-67D6-F95C-3949-2644704DCFD8}"/>
              </a:ext>
            </a:extLst>
          </p:cNvPr>
          <p:cNvPicPr>
            <a:picLocks noChangeAspect="1"/>
          </p:cNvPicPr>
          <p:nvPr/>
        </p:nvPicPr>
        <p:blipFill rotWithShape="1">
          <a:blip r:embed="rId3">
            <a:extLst>
              <a:ext uri="{28A0092B-C50C-407E-A947-70E740481C1C}">
                <a14:useLocalDpi xmlns:a14="http://schemas.microsoft.com/office/drawing/2010/main" val="0"/>
              </a:ext>
            </a:extLst>
          </a:blip>
          <a:srcRect l="4604" t="3612" r="71067" b="9958"/>
          <a:stretch/>
        </p:blipFill>
        <p:spPr>
          <a:xfrm>
            <a:off x="9376959" y="2725445"/>
            <a:ext cx="2277397" cy="3389562"/>
          </a:xfrm>
          <a:prstGeom prst="rect">
            <a:avLst/>
          </a:prstGeom>
        </p:spPr>
      </p:pic>
      <p:pic>
        <p:nvPicPr>
          <p:cNvPr id="7" name="Image 6" descr="Une image contenant capture d’écran, texte, Bleu Majorelle, conception&#10;&#10;Description générée automatiquement">
            <a:extLst>
              <a:ext uri="{FF2B5EF4-FFF2-40B4-BE49-F238E27FC236}">
                <a16:creationId xmlns:a16="http://schemas.microsoft.com/office/drawing/2014/main" id="{9ACD6C4E-38A9-455F-85AE-0ADAE9DC1227}"/>
              </a:ext>
            </a:extLst>
          </p:cNvPr>
          <p:cNvPicPr>
            <a:picLocks noChangeAspect="1"/>
          </p:cNvPicPr>
          <p:nvPr/>
        </p:nvPicPr>
        <p:blipFill rotWithShape="1">
          <a:blip r:embed="rId4">
            <a:extLst>
              <a:ext uri="{28A0092B-C50C-407E-A947-70E740481C1C}">
                <a14:useLocalDpi xmlns:a14="http://schemas.microsoft.com/office/drawing/2010/main" val="0"/>
              </a:ext>
            </a:extLst>
          </a:blip>
          <a:srcRect l="7857" t="57102" r="1745" b="22426"/>
          <a:stretch/>
        </p:blipFill>
        <p:spPr>
          <a:xfrm>
            <a:off x="6626865" y="528860"/>
            <a:ext cx="5353952" cy="1465154"/>
          </a:xfrm>
          <a:prstGeom prst="rect">
            <a:avLst/>
          </a:prstGeom>
        </p:spPr>
      </p:pic>
      <p:sp>
        <p:nvSpPr>
          <p:cNvPr id="8" name="ZoneTexte 7">
            <a:extLst>
              <a:ext uri="{FF2B5EF4-FFF2-40B4-BE49-F238E27FC236}">
                <a16:creationId xmlns:a16="http://schemas.microsoft.com/office/drawing/2014/main" id="{8EC969B4-10C5-519B-13AC-92ABD23EC9AE}"/>
              </a:ext>
            </a:extLst>
          </p:cNvPr>
          <p:cNvSpPr txBox="1"/>
          <p:nvPr/>
        </p:nvSpPr>
        <p:spPr>
          <a:xfrm>
            <a:off x="8526129" y="1900753"/>
            <a:ext cx="1555423" cy="369332"/>
          </a:xfrm>
          <a:prstGeom prst="rect">
            <a:avLst/>
          </a:prstGeom>
          <a:noFill/>
        </p:spPr>
        <p:txBody>
          <a:bodyPr wrap="square" rtlCol="0">
            <a:spAutoFit/>
          </a:bodyPr>
          <a:lstStyle/>
          <a:p>
            <a:r>
              <a:rPr lang="en-US" dirty="0"/>
              <a:t>Deutsch, 2006</a:t>
            </a:r>
          </a:p>
        </p:txBody>
      </p:sp>
      <p:grpSp>
        <p:nvGrpSpPr>
          <p:cNvPr id="9" name="Groupe 8">
            <a:extLst>
              <a:ext uri="{FF2B5EF4-FFF2-40B4-BE49-F238E27FC236}">
                <a16:creationId xmlns:a16="http://schemas.microsoft.com/office/drawing/2014/main" id="{60FACEE6-8309-D97D-AE25-C76A468F55D2}"/>
              </a:ext>
            </a:extLst>
          </p:cNvPr>
          <p:cNvGrpSpPr/>
          <p:nvPr/>
        </p:nvGrpSpPr>
        <p:grpSpPr>
          <a:xfrm>
            <a:off x="6720397" y="2728134"/>
            <a:ext cx="2003991" cy="1759009"/>
            <a:chOff x="989688" y="1456143"/>
            <a:chExt cx="2882900" cy="2530475"/>
          </a:xfrm>
        </p:grpSpPr>
        <p:pic>
          <p:nvPicPr>
            <p:cNvPr id="11" name="Image 10" descr="alli2.tif">
              <a:extLst>
                <a:ext uri="{FF2B5EF4-FFF2-40B4-BE49-F238E27FC236}">
                  <a16:creationId xmlns:a16="http://schemas.microsoft.com/office/drawing/2014/main" id="{202CEAB2-09F5-5090-06D7-72F9CA6B069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9688" y="1456143"/>
              <a:ext cx="2882900" cy="2530475"/>
            </a:xfrm>
            <a:prstGeom prst="rect">
              <a:avLst/>
            </a:prstGeom>
            <a:noFill/>
            <a:ln w="9525">
              <a:noFill/>
              <a:miter lim="800000"/>
              <a:headEnd/>
              <a:tailEnd/>
            </a:ln>
          </p:spPr>
        </p:pic>
        <p:sp>
          <p:nvSpPr>
            <p:cNvPr id="12" name="ZoneTexte 11">
              <a:extLst>
                <a:ext uri="{FF2B5EF4-FFF2-40B4-BE49-F238E27FC236}">
                  <a16:creationId xmlns:a16="http://schemas.microsoft.com/office/drawing/2014/main" id="{601C257E-A67C-3EDC-B199-26B7749463DB}"/>
                </a:ext>
              </a:extLst>
            </p:cNvPr>
            <p:cNvSpPr txBox="1"/>
            <p:nvPr/>
          </p:nvSpPr>
          <p:spPr>
            <a:xfrm>
              <a:off x="1918654" y="3234654"/>
              <a:ext cx="401635" cy="465126"/>
            </a:xfrm>
            <a:prstGeom prst="rect">
              <a:avLst/>
            </a:prstGeom>
            <a:noFill/>
            <a:ln>
              <a:noFill/>
            </a:ln>
          </p:spPr>
          <p:txBody>
            <a:bodyPr wrap="square">
              <a:spAutoFit/>
            </a:bodyPr>
            <a:lstStyle/>
            <a:p>
              <a:pPr algn="ctr">
                <a:defRPr/>
              </a:pPr>
              <a:r>
                <a:rPr lang="en-US" sz="1400" b="1" dirty="0">
                  <a:solidFill>
                    <a:srgbClr val="FF0000"/>
                  </a:solidFill>
                  <a:latin typeface="+mj-lt"/>
                  <a:cs typeface="Arial" charset="0"/>
                </a:rPr>
                <a:t>?</a:t>
              </a:r>
            </a:p>
          </p:txBody>
        </p:sp>
        <p:sp>
          <p:nvSpPr>
            <p:cNvPr id="13" name="Rectangle 12">
              <a:extLst>
                <a:ext uri="{FF2B5EF4-FFF2-40B4-BE49-F238E27FC236}">
                  <a16:creationId xmlns:a16="http://schemas.microsoft.com/office/drawing/2014/main" id="{EB19C62F-AE72-4F00-4318-D52243DF1E2A}"/>
                </a:ext>
              </a:extLst>
            </p:cNvPr>
            <p:cNvSpPr>
              <a:spLocks noChangeArrowheads="1"/>
            </p:cNvSpPr>
            <p:nvPr/>
          </p:nvSpPr>
          <p:spPr bwMode="auto">
            <a:xfrm>
              <a:off x="1963501" y="3312302"/>
              <a:ext cx="311944" cy="316706"/>
            </a:xfrm>
            <a:prstGeom prst="rect">
              <a:avLst/>
            </a:prstGeom>
            <a:noFill/>
            <a:ln w="38100" algn="ctr">
              <a:solidFill>
                <a:srgbClr val="FF0000"/>
              </a:solidFill>
              <a:round/>
              <a:headEnd/>
              <a:tailEnd/>
            </a:ln>
          </p:spPr>
          <p:txBody>
            <a:bodyPr/>
            <a:lstStyle/>
            <a:p>
              <a:endParaRPr lang="en-US" dirty="0"/>
            </a:p>
          </p:txBody>
        </p:sp>
      </p:grpSp>
      <p:grpSp>
        <p:nvGrpSpPr>
          <p:cNvPr id="24" name="Groupe 23">
            <a:extLst>
              <a:ext uri="{FF2B5EF4-FFF2-40B4-BE49-F238E27FC236}">
                <a16:creationId xmlns:a16="http://schemas.microsoft.com/office/drawing/2014/main" id="{DDEB1FFE-4D03-CBBA-D87C-B3FB7ECE7F6C}"/>
              </a:ext>
            </a:extLst>
          </p:cNvPr>
          <p:cNvGrpSpPr/>
          <p:nvPr/>
        </p:nvGrpSpPr>
        <p:grpSpPr>
          <a:xfrm>
            <a:off x="5434366" y="5215885"/>
            <a:ext cx="3290023" cy="1553857"/>
            <a:chOff x="5640913" y="4939018"/>
            <a:chExt cx="3290023" cy="1553857"/>
          </a:xfrm>
        </p:grpSpPr>
        <p:pic>
          <p:nvPicPr>
            <p:cNvPr id="21" name="Image 20" descr="Une image contenant capture d’écran, Modèle réduit&#10;&#10;Description générée automatiquement">
              <a:extLst>
                <a:ext uri="{FF2B5EF4-FFF2-40B4-BE49-F238E27FC236}">
                  <a16:creationId xmlns:a16="http://schemas.microsoft.com/office/drawing/2014/main" id="{B582B992-9987-44DE-8C90-FBC7CB5E9ACC}"/>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a:off x="5640913" y="4939018"/>
              <a:ext cx="3290023" cy="1553857"/>
            </a:xfrm>
            <a:prstGeom prst="rect">
              <a:avLst/>
            </a:prstGeom>
          </p:spPr>
        </p:pic>
        <p:pic>
          <p:nvPicPr>
            <p:cNvPr id="23" name="Image 22" descr="Une image contenant capture d’écran, Modèle réduit&#10;&#10;Description générée automatiquement">
              <a:extLst>
                <a:ext uri="{FF2B5EF4-FFF2-40B4-BE49-F238E27FC236}">
                  <a16:creationId xmlns:a16="http://schemas.microsoft.com/office/drawing/2014/main" id="{24584A21-A7DE-4C08-FE09-95ACF3437D0A}"/>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55040" b="46791"/>
            <a:stretch/>
          </p:blipFill>
          <p:spPr>
            <a:xfrm>
              <a:off x="7451725" y="4939018"/>
              <a:ext cx="1479210" cy="826781"/>
            </a:xfrm>
            <a:prstGeom prst="rect">
              <a:avLst/>
            </a:prstGeom>
          </p:spPr>
        </p:pic>
      </p:grpSp>
    </p:spTree>
    <p:extLst>
      <p:ext uri="{BB962C8B-B14F-4D97-AF65-F5344CB8AC3E}">
        <p14:creationId xmlns:p14="http://schemas.microsoft.com/office/powerpoint/2010/main" val="3902940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23F51FB-8B4D-16AF-9B3E-4C04C6F8FEA2}"/>
              </a:ext>
            </a:extLst>
          </p:cNvPr>
          <p:cNvPicPr>
            <a:picLocks noChangeAspect="1"/>
          </p:cNvPicPr>
          <p:nvPr/>
        </p:nvPicPr>
        <p:blipFill>
          <a:blip r:embed="rId3"/>
          <a:stretch>
            <a:fillRect/>
          </a:stretch>
        </p:blipFill>
        <p:spPr>
          <a:xfrm>
            <a:off x="3433932" y="6040984"/>
            <a:ext cx="5934903" cy="609685"/>
          </a:xfrm>
          <a:prstGeom prst="rect">
            <a:avLst/>
          </a:prstGeom>
        </p:spPr>
      </p:pic>
      <p:pic>
        <p:nvPicPr>
          <p:cNvPr id="7" name="Image 6">
            <a:extLst>
              <a:ext uri="{FF2B5EF4-FFF2-40B4-BE49-F238E27FC236}">
                <a16:creationId xmlns:a16="http://schemas.microsoft.com/office/drawing/2014/main" id="{E0F52752-1205-A3B0-FBF8-8DF3A1A83173}"/>
              </a:ext>
            </a:extLst>
          </p:cNvPr>
          <p:cNvPicPr>
            <a:picLocks noChangeAspect="1"/>
          </p:cNvPicPr>
          <p:nvPr/>
        </p:nvPicPr>
        <p:blipFill>
          <a:blip r:embed="rId4"/>
          <a:stretch>
            <a:fillRect/>
          </a:stretch>
        </p:blipFill>
        <p:spPr>
          <a:xfrm>
            <a:off x="1709928" y="3802710"/>
            <a:ext cx="8512824" cy="2363152"/>
          </a:xfrm>
          <a:prstGeom prst="rect">
            <a:avLst/>
          </a:prstGeom>
        </p:spPr>
      </p:pic>
      <p:pic>
        <p:nvPicPr>
          <p:cNvPr id="21" name="Image 20">
            <a:extLst>
              <a:ext uri="{FF2B5EF4-FFF2-40B4-BE49-F238E27FC236}">
                <a16:creationId xmlns:a16="http://schemas.microsoft.com/office/drawing/2014/main" id="{70A2CE1E-CD64-055C-8738-A1029520EC5F}"/>
              </a:ext>
            </a:extLst>
          </p:cNvPr>
          <p:cNvPicPr>
            <a:picLocks noChangeAspect="1"/>
          </p:cNvPicPr>
          <p:nvPr/>
        </p:nvPicPr>
        <p:blipFill>
          <a:blip r:embed="rId5"/>
          <a:stretch>
            <a:fillRect/>
          </a:stretch>
        </p:blipFill>
        <p:spPr>
          <a:xfrm>
            <a:off x="7766325" y="261427"/>
            <a:ext cx="4386985" cy="1235232"/>
          </a:xfrm>
          <a:prstGeom prst="rect">
            <a:avLst/>
          </a:prstGeom>
        </p:spPr>
      </p:pic>
      <p:pic>
        <p:nvPicPr>
          <p:cNvPr id="15" name="Image 14">
            <a:extLst>
              <a:ext uri="{FF2B5EF4-FFF2-40B4-BE49-F238E27FC236}">
                <a16:creationId xmlns:a16="http://schemas.microsoft.com/office/drawing/2014/main" id="{F9809719-A70A-ACAC-FEC1-3668917C1B19}"/>
              </a:ext>
            </a:extLst>
          </p:cNvPr>
          <p:cNvPicPr>
            <a:picLocks noChangeAspect="1"/>
          </p:cNvPicPr>
          <p:nvPr/>
        </p:nvPicPr>
        <p:blipFill>
          <a:blip r:embed="rId6"/>
          <a:stretch>
            <a:fillRect/>
          </a:stretch>
        </p:blipFill>
        <p:spPr>
          <a:xfrm>
            <a:off x="3316797" y="235438"/>
            <a:ext cx="4034407" cy="1104442"/>
          </a:xfrm>
          <a:prstGeom prst="rect">
            <a:avLst/>
          </a:prstGeom>
        </p:spPr>
      </p:pic>
      <p:sp>
        <p:nvSpPr>
          <p:cNvPr id="2" name="Titre 1">
            <a:extLst>
              <a:ext uri="{FF2B5EF4-FFF2-40B4-BE49-F238E27FC236}">
                <a16:creationId xmlns:a16="http://schemas.microsoft.com/office/drawing/2014/main" id="{2A83D3D6-7D4A-4E4A-9B49-EEE6D50BF826}"/>
              </a:ext>
            </a:extLst>
          </p:cNvPr>
          <p:cNvSpPr>
            <a:spLocks noGrp="1"/>
          </p:cNvSpPr>
          <p:nvPr>
            <p:ph type="title"/>
          </p:nvPr>
        </p:nvSpPr>
        <p:spPr>
          <a:xfrm>
            <a:off x="215310" y="61390"/>
            <a:ext cx="10515600" cy="959453"/>
          </a:xfrm>
        </p:spPr>
        <p:txBody>
          <a:bodyPr/>
          <a:lstStyle/>
          <a:p>
            <a:r>
              <a:rPr lang="fr-CH" dirty="0" err="1"/>
              <a:t>Synthesis</a:t>
            </a:r>
            <a:endParaRPr lang="fr-CH" dirty="0"/>
          </a:p>
        </p:txBody>
      </p:sp>
      <p:pic>
        <p:nvPicPr>
          <p:cNvPr id="6" name="Espace réservé du contenu 5" descr="Une image contenant capture d’écran, Rectangle, ligne, Caractère coloré&#10;&#10;Description générée automatiquement">
            <a:extLst>
              <a:ext uri="{FF2B5EF4-FFF2-40B4-BE49-F238E27FC236}">
                <a16:creationId xmlns:a16="http://schemas.microsoft.com/office/drawing/2014/main" id="{1C4226C1-B445-6454-3D29-0C3C8C10268C}"/>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l="9764" t="20517" r="9051" b="29873"/>
          <a:stretch/>
        </p:blipFill>
        <p:spPr>
          <a:xfrm>
            <a:off x="152027" y="1369541"/>
            <a:ext cx="5181972" cy="1988696"/>
          </a:xfrm>
        </p:spPr>
      </p:pic>
      <p:sp>
        <p:nvSpPr>
          <p:cNvPr id="4" name="Espace réservé du numéro de diapositive 3">
            <a:extLst>
              <a:ext uri="{FF2B5EF4-FFF2-40B4-BE49-F238E27FC236}">
                <a16:creationId xmlns:a16="http://schemas.microsoft.com/office/drawing/2014/main" id="{F7544EAE-7E77-46CB-87C6-F15EDF0B2966}"/>
              </a:ext>
            </a:extLst>
          </p:cNvPr>
          <p:cNvSpPr>
            <a:spLocks noGrp="1"/>
          </p:cNvSpPr>
          <p:nvPr>
            <p:ph type="sldNum" sz="quarter" idx="12"/>
          </p:nvPr>
        </p:nvSpPr>
        <p:spPr/>
        <p:txBody>
          <a:bodyPr/>
          <a:lstStyle/>
          <a:p>
            <a:fld id="{7BE24AC2-5B68-45B7-B777-E96D743BCCD0}" type="slidenum">
              <a:rPr lang="en-US" smtClean="0"/>
              <a:pPr/>
              <a:t>16</a:t>
            </a:fld>
            <a:endParaRPr lang="en-US" dirty="0"/>
          </a:p>
        </p:txBody>
      </p:sp>
      <p:sp>
        <p:nvSpPr>
          <p:cNvPr id="9" name="Flèche : droite 8">
            <a:extLst>
              <a:ext uri="{FF2B5EF4-FFF2-40B4-BE49-F238E27FC236}">
                <a16:creationId xmlns:a16="http://schemas.microsoft.com/office/drawing/2014/main" id="{0D01E4C0-3BD4-C064-2F5D-904E69C95E2F}"/>
              </a:ext>
            </a:extLst>
          </p:cNvPr>
          <p:cNvSpPr/>
          <p:nvPr/>
        </p:nvSpPr>
        <p:spPr>
          <a:xfrm>
            <a:off x="5463779" y="2110272"/>
            <a:ext cx="1270592" cy="678471"/>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 12">
            <a:extLst>
              <a:ext uri="{FF2B5EF4-FFF2-40B4-BE49-F238E27FC236}">
                <a16:creationId xmlns:a16="http://schemas.microsoft.com/office/drawing/2014/main" id="{A7ABF12C-1E8D-2ACD-3078-1202E8A384CA}"/>
              </a:ext>
            </a:extLst>
          </p:cNvPr>
          <p:cNvPicPr>
            <a:picLocks noChangeAspect="1"/>
          </p:cNvPicPr>
          <p:nvPr/>
        </p:nvPicPr>
        <p:blipFill>
          <a:blip r:embed="rId8"/>
          <a:stretch>
            <a:fillRect/>
          </a:stretch>
        </p:blipFill>
        <p:spPr>
          <a:xfrm>
            <a:off x="6858002" y="1848664"/>
            <a:ext cx="5027762" cy="1580336"/>
          </a:xfrm>
          <a:prstGeom prst="rect">
            <a:avLst/>
          </a:prstGeom>
        </p:spPr>
      </p:pic>
      <p:sp>
        <p:nvSpPr>
          <p:cNvPr id="20" name="Rectangle 19">
            <a:extLst>
              <a:ext uri="{FF2B5EF4-FFF2-40B4-BE49-F238E27FC236}">
                <a16:creationId xmlns:a16="http://schemas.microsoft.com/office/drawing/2014/main" id="{A64CC8F8-AB9B-A5C3-B0F4-DE8FCC62754F}"/>
              </a:ext>
            </a:extLst>
          </p:cNvPr>
          <p:cNvSpPr/>
          <p:nvPr/>
        </p:nvSpPr>
        <p:spPr>
          <a:xfrm>
            <a:off x="6401384" y="6017022"/>
            <a:ext cx="177800" cy="1393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ZoneTexte 18">
            <a:extLst>
              <a:ext uri="{FF2B5EF4-FFF2-40B4-BE49-F238E27FC236}">
                <a16:creationId xmlns:a16="http://schemas.microsoft.com/office/drawing/2014/main" id="{DF05D925-6027-CE2C-3D79-5E448DB7F679}"/>
              </a:ext>
            </a:extLst>
          </p:cNvPr>
          <p:cNvSpPr txBox="1"/>
          <p:nvPr/>
        </p:nvSpPr>
        <p:spPr>
          <a:xfrm>
            <a:off x="6109283" y="5856318"/>
            <a:ext cx="762002" cy="369332"/>
          </a:xfrm>
          <a:prstGeom prst="rect">
            <a:avLst/>
          </a:prstGeom>
          <a:noFill/>
        </p:spPr>
        <p:txBody>
          <a:bodyPr wrap="square" rtlCol="0">
            <a:spAutoFit/>
          </a:bodyPr>
          <a:lstStyle/>
          <a:p>
            <a:r>
              <a:rPr lang="en-US" dirty="0"/>
              <a:t>Log K</a:t>
            </a:r>
          </a:p>
        </p:txBody>
      </p:sp>
      <p:sp>
        <p:nvSpPr>
          <p:cNvPr id="14" name="Flèche : droite 13">
            <a:extLst>
              <a:ext uri="{FF2B5EF4-FFF2-40B4-BE49-F238E27FC236}">
                <a16:creationId xmlns:a16="http://schemas.microsoft.com/office/drawing/2014/main" id="{7F2FE817-458F-2E85-B6C0-0E9DF67E7C2F}"/>
              </a:ext>
            </a:extLst>
          </p:cNvPr>
          <p:cNvSpPr/>
          <p:nvPr/>
        </p:nvSpPr>
        <p:spPr>
          <a:xfrm rot="7689025">
            <a:off x="9562804" y="3476189"/>
            <a:ext cx="1270592" cy="678471"/>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èche : droite 4">
            <a:extLst>
              <a:ext uri="{FF2B5EF4-FFF2-40B4-BE49-F238E27FC236}">
                <a16:creationId xmlns:a16="http://schemas.microsoft.com/office/drawing/2014/main" id="{51C509D1-A4EA-37A1-F903-773DC80C1484}"/>
              </a:ext>
            </a:extLst>
          </p:cNvPr>
          <p:cNvSpPr/>
          <p:nvPr/>
        </p:nvSpPr>
        <p:spPr>
          <a:xfrm rot="7968403">
            <a:off x="3685569" y="1262268"/>
            <a:ext cx="978491" cy="434425"/>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èche : droite 7">
            <a:extLst>
              <a:ext uri="{FF2B5EF4-FFF2-40B4-BE49-F238E27FC236}">
                <a16:creationId xmlns:a16="http://schemas.microsoft.com/office/drawing/2014/main" id="{4D307AA4-1F69-A76F-709C-9A48B3228707}"/>
              </a:ext>
            </a:extLst>
          </p:cNvPr>
          <p:cNvSpPr/>
          <p:nvPr/>
        </p:nvSpPr>
        <p:spPr>
          <a:xfrm rot="7450735">
            <a:off x="8888706" y="1417844"/>
            <a:ext cx="807348" cy="35844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26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42E745-2199-44D8-9357-1D5E0D181A75}"/>
              </a:ext>
            </a:extLst>
          </p:cNvPr>
          <p:cNvSpPr>
            <a:spLocks noGrp="1"/>
          </p:cNvSpPr>
          <p:nvPr>
            <p:ph type="title"/>
          </p:nvPr>
        </p:nvSpPr>
        <p:spPr>
          <a:xfrm>
            <a:off x="838200" y="365125"/>
            <a:ext cx="10515600" cy="1106847"/>
          </a:xfrm>
        </p:spPr>
        <p:txBody>
          <a:bodyPr/>
          <a:lstStyle/>
          <a:p>
            <a:r>
              <a:rPr lang="fr-CH" dirty="0"/>
              <a:t>Example 2 – 3D more </a:t>
            </a:r>
            <a:r>
              <a:rPr lang="fr-CH" dirty="0" err="1"/>
              <a:t>complex</a:t>
            </a:r>
            <a:endParaRPr lang="fr-CH" dirty="0"/>
          </a:p>
        </p:txBody>
      </p:sp>
      <p:sp>
        <p:nvSpPr>
          <p:cNvPr id="3" name="Espace réservé du contenu 2">
            <a:extLst>
              <a:ext uri="{FF2B5EF4-FFF2-40B4-BE49-F238E27FC236}">
                <a16:creationId xmlns:a16="http://schemas.microsoft.com/office/drawing/2014/main" id="{75318538-61F5-41DF-A4A9-9976673662C6}"/>
              </a:ext>
            </a:extLst>
          </p:cNvPr>
          <p:cNvSpPr>
            <a:spLocks noGrp="1"/>
          </p:cNvSpPr>
          <p:nvPr>
            <p:ph idx="1"/>
          </p:nvPr>
        </p:nvSpPr>
        <p:spPr>
          <a:xfrm>
            <a:off x="838201" y="1696914"/>
            <a:ext cx="5124450" cy="4038867"/>
          </a:xfrm>
        </p:spPr>
        <p:txBody>
          <a:bodyPr>
            <a:normAutofit/>
          </a:bodyPr>
          <a:lstStyle/>
          <a:p>
            <a:r>
              <a:rPr lang="fr-CH" dirty="0"/>
              <a:t>Goals</a:t>
            </a:r>
          </a:p>
          <a:p>
            <a:pPr lvl="1"/>
            <a:r>
              <a:rPr lang="fr-CH" dirty="0" err="1"/>
              <a:t>Create</a:t>
            </a:r>
            <a:r>
              <a:rPr lang="fr-CH" dirty="0"/>
              <a:t> </a:t>
            </a:r>
            <a:r>
              <a:rPr lang="fr-CH" dirty="0" err="1"/>
              <a:t>complex</a:t>
            </a:r>
            <a:r>
              <a:rPr lang="fr-CH" dirty="0"/>
              <a:t> 3D </a:t>
            </a:r>
            <a:r>
              <a:rPr lang="fr-CH" dirty="0" err="1"/>
              <a:t>models</a:t>
            </a:r>
            <a:r>
              <a:rPr lang="fr-CH" dirty="0"/>
              <a:t> </a:t>
            </a:r>
          </a:p>
          <a:p>
            <a:pPr lvl="1"/>
            <a:r>
              <a:rPr lang="fr-CH" dirty="0"/>
              <a:t>Use MPS to </a:t>
            </a:r>
            <a:r>
              <a:rPr lang="fr-CH" dirty="0" err="1"/>
              <a:t>simulate</a:t>
            </a:r>
            <a:r>
              <a:rPr lang="fr-CH" dirty="0"/>
              <a:t> </a:t>
            </a:r>
            <a:r>
              <a:rPr lang="fr-CH" dirty="0" err="1"/>
              <a:t>both</a:t>
            </a:r>
            <a:r>
              <a:rPr lang="fr-CH" dirty="0"/>
              <a:t> surfaces and litho-facies</a:t>
            </a:r>
          </a:p>
          <a:p>
            <a:pPr lvl="1"/>
            <a:r>
              <a:rPr lang="fr-CH" dirty="0"/>
              <a:t>Explore </a:t>
            </a:r>
            <a:r>
              <a:rPr lang="fr-CH" dirty="0" err="1"/>
              <a:t>visualization</a:t>
            </a:r>
            <a:r>
              <a:rPr lang="fr-CH" dirty="0"/>
              <a:t> </a:t>
            </a:r>
            <a:r>
              <a:rPr lang="fr-CH" dirty="0" err="1"/>
              <a:t>capabilities</a:t>
            </a:r>
            <a:endParaRPr lang="fr-CH" dirty="0"/>
          </a:p>
          <a:p>
            <a:pPr lvl="1"/>
            <a:endParaRPr lang="fr-CH" dirty="0"/>
          </a:p>
        </p:txBody>
      </p:sp>
      <p:sp>
        <p:nvSpPr>
          <p:cNvPr id="4" name="Espace réservé du numéro de diapositive 3">
            <a:extLst>
              <a:ext uri="{FF2B5EF4-FFF2-40B4-BE49-F238E27FC236}">
                <a16:creationId xmlns:a16="http://schemas.microsoft.com/office/drawing/2014/main" id="{AE419219-12C5-416A-9312-945A2E5DD8F0}"/>
              </a:ext>
            </a:extLst>
          </p:cNvPr>
          <p:cNvSpPr>
            <a:spLocks noGrp="1"/>
          </p:cNvSpPr>
          <p:nvPr>
            <p:ph type="sldNum" sz="quarter" idx="12"/>
          </p:nvPr>
        </p:nvSpPr>
        <p:spPr/>
        <p:txBody>
          <a:bodyPr/>
          <a:lstStyle/>
          <a:p>
            <a:fld id="{7BE24AC2-5B68-45B7-B777-E96D743BCCD0}" type="slidenum">
              <a:rPr lang="en-US" smtClean="0"/>
              <a:pPr/>
              <a:t>17</a:t>
            </a:fld>
            <a:endParaRPr lang="en-US" dirty="0"/>
          </a:p>
        </p:txBody>
      </p:sp>
      <p:pic>
        <p:nvPicPr>
          <p:cNvPr id="6" name="Image 5" descr="Une image contenant Dessin d’enfant, boîte, fournitures de bureau, conception&#10;&#10;Description générée automatiquement avec une confiance moyenne">
            <a:extLst>
              <a:ext uri="{FF2B5EF4-FFF2-40B4-BE49-F238E27FC236}">
                <a16:creationId xmlns:a16="http://schemas.microsoft.com/office/drawing/2014/main" id="{294FE575-DD06-71A8-C6CC-1397058A2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351" y="1557528"/>
            <a:ext cx="5392603" cy="4317637"/>
          </a:xfrm>
          <a:prstGeom prst="rect">
            <a:avLst/>
          </a:prstGeom>
        </p:spPr>
      </p:pic>
      <p:sp>
        <p:nvSpPr>
          <p:cNvPr id="7" name="ZoneTexte 6">
            <a:extLst>
              <a:ext uri="{FF2B5EF4-FFF2-40B4-BE49-F238E27FC236}">
                <a16:creationId xmlns:a16="http://schemas.microsoft.com/office/drawing/2014/main" id="{D6A6938F-B80A-DB5C-96BD-10CDD1F7CB63}"/>
              </a:ext>
            </a:extLst>
          </p:cNvPr>
          <p:cNvSpPr txBox="1"/>
          <p:nvPr/>
        </p:nvSpPr>
        <p:spPr>
          <a:xfrm>
            <a:off x="9507985" y="5505833"/>
            <a:ext cx="2309648" cy="369332"/>
          </a:xfrm>
          <a:prstGeom prst="rect">
            <a:avLst/>
          </a:prstGeom>
          <a:noFill/>
        </p:spPr>
        <p:txBody>
          <a:bodyPr wrap="square" rtlCol="0">
            <a:spAutoFit/>
          </a:bodyPr>
          <a:lstStyle/>
          <a:p>
            <a:r>
              <a:rPr lang="en-US" dirty="0" err="1"/>
              <a:t>Comunian</a:t>
            </a:r>
            <a:r>
              <a:rPr lang="en-US" dirty="0"/>
              <a:t> et al. 2011</a:t>
            </a:r>
          </a:p>
        </p:txBody>
      </p:sp>
    </p:spTree>
    <p:extLst>
      <p:ext uri="{BB962C8B-B14F-4D97-AF65-F5344CB8AC3E}">
        <p14:creationId xmlns:p14="http://schemas.microsoft.com/office/powerpoint/2010/main" val="806377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68FE1-B248-F732-DC37-C254E460F961}"/>
              </a:ext>
            </a:extLst>
          </p:cNvPr>
          <p:cNvSpPr>
            <a:spLocks noGrp="1"/>
          </p:cNvSpPr>
          <p:nvPr>
            <p:ph type="title"/>
          </p:nvPr>
        </p:nvSpPr>
        <p:spPr/>
        <p:txBody>
          <a:bodyPr/>
          <a:lstStyle/>
          <a:p>
            <a:r>
              <a:rPr lang="fr-CH" dirty="0">
                <a:latin typeface="Cabin"/>
              </a:rPr>
              <a:t>Limit of </a:t>
            </a:r>
            <a:r>
              <a:rPr lang="fr-CH" dirty="0" err="1">
                <a:latin typeface="Cabin"/>
              </a:rPr>
              <a:t>two</a:t>
            </a:r>
            <a:r>
              <a:rPr lang="fr-CH" dirty="0">
                <a:latin typeface="Cabin"/>
              </a:rPr>
              <a:t>-point </a:t>
            </a:r>
            <a:r>
              <a:rPr lang="fr-CH" dirty="0" err="1">
                <a:latin typeface="Cabin"/>
              </a:rPr>
              <a:t>statistics</a:t>
            </a:r>
            <a:endParaRPr lang="fr-CH" dirty="0">
              <a:latin typeface="Cabin"/>
            </a:endParaRPr>
          </a:p>
        </p:txBody>
      </p:sp>
      <p:pic>
        <p:nvPicPr>
          <p:cNvPr id="5" name="Picture 2" descr="ellipsim">
            <a:extLst>
              <a:ext uri="{FF2B5EF4-FFF2-40B4-BE49-F238E27FC236}">
                <a16:creationId xmlns:a16="http://schemas.microsoft.com/office/drawing/2014/main" id="{0AF730C0-586B-5847-C2CC-CD0EB792B5C9}"/>
              </a:ext>
            </a:extLst>
          </p:cNvPr>
          <p:cNvPicPr>
            <a:picLocks noChangeAspect="1" noChangeArrowheads="1"/>
          </p:cNvPicPr>
          <p:nvPr/>
        </p:nvPicPr>
        <p:blipFill>
          <a:blip r:embed="rId2" cstate="print"/>
          <a:srcRect l="15318" t="22948" r="16348" b="23059"/>
          <a:stretch>
            <a:fillRect/>
          </a:stretch>
        </p:blipFill>
        <p:spPr bwMode="auto">
          <a:xfrm>
            <a:off x="705633" y="2457461"/>
            <a:ext cx="1965325" cy="1957388"/>
          </a:xfrm>
          <a:prstGeom prst="rect">
            <a:avLst/>
          </a:prstGeom>
          <a:noFill/>
        </p:spPr>
      </p:pic>
      <p:pic>
        <p:nvPicPr>
          <p:cNvPr id="6" name="Picture 3" descr="lgt">
            <a:extLst>
              <a:ext uri="{FF2B5EF4-FFF2-40B4-BE49-F238E27FC236}">
                <a16:creationId xmlns:a16="http://schemas.microsoft.com/office/drawing/2014/main" id="{71A21233-AFB5-9B20-5E94-B2BB3FC32648}"/>
              </a:ext>
            </a:extLst>
          </p:cNvPr>
          <p:cNvPicPr>
            <a:picLocks noChangeAspect="1" noChangeArrowheads="1"/>
          </p:cNvPicPr>
          <p:nvPr/>
        </p:nvPicPr>
        <p:blipFill>
          <a:blip r:embed="rId3" cstate="print"/>
          <a:srcRect l="17021" t="23172" r="16418" b="23228"/>
          <a:stretch>
            <a:fillRect/>
          </a:stretch>
        </p:blipFill>
        <p:spPr bwMode="auto">
          <a:xfrm>
            <a:off x="2899558" y="2492386"/>
            <a:ext cx="1854200" cy="1882775"/>
          </a:xfrm>
          <a:prstGeom prst="rect">
            <a:avLst/>
          </a:prstGeom>
          <a:noFill/>
        </p:spPr>
      </p:pic>
      <p:pic>
        <p:nvPicPr>
          <p:cNvPr id="7" name="Picture 4">
            <a:extLst>
              <a:ext uri="{FF2B5EF4-FFF2-40B4-BE49-F238E27FC236}">
                <a16:creationId xmlns:a16="http://schemas.microsoft.com/office/drawing/2014/main" id="{E881D8DC-5385-0F57-31A8-4254FA10B3CE}"/>
              </a:ext>
            </a:extLst>
          </p:cNvPr>
          <p:cNvPicPr>
            <a:picLocks noChangeAspect="1" noChangeArrowheads="1"/>
          </p:cNvPicPr>
          <p:nvPr/>
        </p:nvPicPr>
        <p:blipFill rotWithShape="1">
          <a:blip r:embed="rId4" cstate="print"/>
          <a:srcRect l="17297" t="49612" r="20905" b="30579"/>
          <a:stretch/>
        </p:blipFill>
        <p:spPr bwMode="auto">
          <a:xfrm>
            <a:off x="7739476" y="3666732"/>
            <a:ext cx="3847494" cy="1745759"/>
          </a:xfrm>
          <a:prstGeom prst="rect">
            <a:avLst/>
          </a:prstGeom>
          <a:noFill/>
          <a:ln w="9525">
            <a:noFill/>
            <a:miter lim="800000"/>
            <a:headEnd/>
            <a:tailEnd/>
          </a:ln>
          <a:effectLst/>
        </p:spPr>
      </p:pic>
      <p:pic>
        <p:nvPicPr>
          <p:cNvPr id="8" name="Picture 5">
            <a:extLst>
              <a:ext uri="{FF2B5EF4-FFF2-40B4-BE49-F238E27FC236}">
                <a16:creationId xmlns:a16="http://schemas.microsoft.com/office/drawing/2014/main" id="{C7E2A6E8-D27C-C8C2-34CA-698AF90FB6A1}"/>
              </a:ext>
            </a:extLst>
          </p:cNvPr>
          <p:cNvPicPr>
            <a:picLocks noChangeAspect="1" noChangeArrowheads="1"/>
          </p:cNvPicPr>
          <p:nvPr/>
        </p:nvPicPr>
        <p:blipFill rotWithShape="1">
          <a:blip r:embed="rId5" cstate="print"/>
          <a:srcRect l="17365" t="46054" r="19174" b="30305"/>
          <a:stretch/>
        </p:blipFill>
        <p:spPr bwMode="auto">
          <a:xfrm>
            <a:off x="7739476" y="1001731"/>
            <a:ext cx="3916956" cy="2065297"/>
          </a:xfrm>
          <a:prstGeom prst="rect">
            <a:avLst/>
          </a:prstGeom>
          <a:noFill/>
          <a:ln w="9525">
            <a:noFill/>
            <a:miter lim="800000"/>
            <a:headEnd/>
            <a:tailEnd/>
          </a:ln>
          <a:effectLst/>
        </p:spPr>
      </p:pic>
      <p:sp>
        <p:nvSpPr>
          <p:cNvPr id="9" name="Text Box 6">
            <a:extLst>
              <a:ext uri="{FF2B5EF4-FFF2-40B4-BE49-F238E27FC236}">
                <a16:creationId xmlns:a16="http://schemas.microsoft.com/office/drawing/2014/main" id="{D6F541FA-35D9-9ACE-56C6-982D1DD7AEBB}"/>
              </a:ext>
            </a:extLst>
          </p:cNvPr>
          <p:cNvSpPr txBox="1">
            <a:spLocks noChangeArrowheads="1"/>
          </p:cNvSpPr>
          <p:nvPr/>
        </p:nvSpPr>
        <p:spPr bwMode="auto">
          <a:xfrm>
            <a:off x="1435883" y="4397386"/>
            <a:ext cx="298450" cy="338138"/>
          </a:xfrm>
          <a:prstGeom prst="rect">
            <a:avLst/>
          </a:prstGeom>
          <a:noFill/>
          <a:ln w="9525">
            <a:noFill/>
            <a:miter lim="800000"/>
            <a:headEnd/>
            <a:tailEnd/>
          </a:ln>
          <a:effectLst/>
        </p:spPr>
        <p:txBody>
          <a:bodyPr wrap="none">
            <a:spAutoFit/>
          </a:bodyPr>
          <a:lstStyle/>
          <a:p>
            <a:pPr eaLnBrk="1" fontAlgn="base" hangingPunct="1"/>
            <a:r>
              <a:rPr kumimoji="1" lang="en-US" sz="1600" b="1">
                <a:solidFill>
                  <a:srgbClr val="FF3300"/>
                </a:solidFill>
                <a:ea typeface="SimSun" pitchFamily="2" charset="-122"/>
              </a:rPr>
              <a:t>1</a:t>
            </a:r>
            <a:endParaRPr kumimoji="1" lang="en-US" sz="1600" b="1">
              <a:ea typeface="SimSun" pitchFamily="2" charset="-122"/>
            </a:endParaRPr>
          </a:p>
        </p:txBody>
      </p:sp>
      <p:sp>
        <p:nvSpPr>
          <p:cNvPr id="10" name="Text Box 7">
            <a:extLst>
              <a:ext uri="{FF2B5EF4-FFF2-40B4-BE49-F238E27FC236}">
                <a16:creationId xmlns:a16="http://schemas.microsoft.com/office/drawing/2014/main" id="{0E05C3FC-F1E4-22A3-332A-32A0E598486E}"/>
              </a:ext>
            </a:extLst>
          </p:cNvPr>
          <p:cNvSpPr txBox="1">
            <a:spLocks noChangeArrowheads="1"/>
          </p:cNvSpPr>
          <p:nvPr/>
        </p:nvSpPr>
        <p:spPr bwMode="auto">
          <a:xfrm>
            <a:off x="5947558" y="4321186"/>
            <a:ext cx="298450" cy="338138"/>
          </a:xfrm>
          <a:prstGeom prst="rect">
            <a:avLst/>
          </a:prstGeom>
          <a:noFill/>
          <a:ln w="9525">
            <a:noFill/>
            <a:miter lim="800000"/>
            <a:headEnd/>
            <a:tailEnd/>
          </a:ln>
          <a:effectLst/>
        </p:spPr>
        <p:txBody>
          <a:bodyPr wrap="none">
            <a:spAutoFit/>
          </a:bodyPr>
          <a:lstStyle/>
          <a:p>
            <a:pPr eaLnBrk="1" fontAlgn="base" hangingPunct="1"/>
            <a:r>
              <a:rPr kumimoji="1" lang="en-US" sz="1600" b="1" dirty="0">
                <a:solidFill>
                  <a:srgbClr val="0000FF"/>
                </a:solidFill>
                <a:ea typeface="SimSun" pitchFamily="2" charset="-122"/>
              </a:rPr>
              <a:t>3</a:t>
            </a:r>
          </a:p>
        </p:txBody>
      </p:sp>
      <p:sp>
        <p:nvSpPr>
          <p:cNvPr id="11" name="Text Box 8">
            <a:extLst>
              <a:ext uri="{FF2B5EF4-FFF2-40B4-BE49-F238E27FC236}">
                <a16:creationId xmlns:a16="http://schemas.microsoft.com/office/drawing/2014/main" id="{1F0D8562-0442-D0F3-78C5-BE081CD3AFBD}"/>
              </a:ext>
            </a:extLst>
          </p:cNvPr>
          <p:cNvSpPr txBox="1">
            <a:spLocks noChangeArrowheads="1"/>
          </p:cNvSpPr>
          <p:nvPr/>
        </p:nvSpPr>
        <p:spPr bwMode="auto">
          <a:xfrm>
            <a:off x="3813958" y="4397386"/>
            <a:ext cx="298450" cy="338138"/>
          </a:xfrm>
          <a:prstGeom prst="rect">
            <a:avLst/>
          </a:prstGeom>
          <a:noFill/>
          <a:ln w="9525">
            <a:noFill/>
            <a:miter lim="800000"/>
            <a:headEnd/>
            <a:tailEnd/>
          </a:ln>
          <a:effectLst/>
        </p:spPr>
        <p:txBody>
          <a:bodyPr wrap="none">
            <a:spAutoFit/>
          </a:bodyPr>
          <a:lstStyle/>
          <a:p>
            <a:pPr eaLnBrk="1" fontAlgn="base" hangingPunct="1"/>
            <a:r>
              <a:rPr kumimoji="1" lang="en-US" sz="1600" b="1">
                <a:ea typeface="SimSun" pitchFamily="2" charset="-122"/>
              </a:rPr>
              <a:t>2</a:t>
            </a:r>
          </a:p>
        </p:txBody>
      </p:sp>
      <p:sp>
        <p:nvSpPr>
          <p:cNvPr id="12" name="Text Box 9">
            <a:extLst>
              <a:ext uri="{FF2B5EF4-FFF2-40B4-BE49-F238E27FC236}">
                <a16:creationId xmlns:a16="http://schemas.microsoft.com/office/drawing/2014/main" id="{51EA4C82-9B7E-B1F0-231D-CC35946EA64E}"/>
              </a:ext>
            </a:extLst>
          </p:cNvPr>
          <p:cNvSpPr txBox="1">
            <a:spLocks noChangeArrowheads="1"/>
          </p:cNvSpPr>
          <p:nvPr/>
        </p:nvSpPr>
        <p:spPr bwMode="auto">
          <a:xfrm>
            <a:off x="2510349" y="4765066"/>
            <a:ext cx="2905667" cy="400110"/>
          </a:xfrm>
          <a:prstGeom prst="rect">
            <a:avLst/>
          </a:prstGeom>
          <a:noFill/>
          <a:ln w="9525">
            <a:noFill/>
            <a:miter lim="800000"/>
            <a:headEnd/>
            <a:tailEnd/>
          </a:ln>
          <a:effectLst/>
        </p:spPr>
        <p:txBody>
          <a:bodyPr wrap="none">
            <a:spAutoFit/>
          </a:bodyPr>
          <a:lstStyle/>
          <a:p>
            <a:pPr eaLnBrk="1" fontAlgn="base" hangingPunct="1"/>
            <a:r>
              <a:rPr kumimoji="1" lang="en-US" sz="2000" b="1" dirty="0">
                <a:latin typeface="Cabin"/>
                <a:ea typeface="SimSun" pitchFamily="2" charset="-122"/>
              </a:rPr>
              <a:t>Same</a:t>
            </a:r>
            <a:r>
              <a:rPr kumimoji="1" lang="en-US" sz="2000" dirty="0">
                <a:latin typeface="Cabin"/>
                <a:ea typeface="SimSun" pitchFamily="2" charset="-122"/>
              </a:rPr>
              <a:t> proportion  p = 0.28</a:t>
            </a:r>
          </a:p>
        </p:txBody>
      </p:sp>
      <p:sp>
        <p:nvSpPr>
          <p:cNvPr id="13" name="Text Box 14">
            <a:extLst>
              <a:ext uri="{FF2B5EF4-FFF2-40B4-BE49-F238E27FC236}">
                <a16:creationId xmlns:a16="http://schemas.microsoft.com/office/drawing/2014/main" id="{BDAA33C7-7052-B705-27FB-534A5B0F732B}"/>
              </a:ext>
            </a:extLst>
          </p:cNvPr>
          <p:cNvSpPr txBox="1">
            <a:spLocks noChangeArrowheads="1"/>
          </p:cNvSpPr>
          <p:nvPr/>
        </p:nvSpPr>
        <p:spPr bwMode="auto">
          <a:xfrm>
            <a:off x="8911230" y="154573"/>
            <a:ext cx="2112053" cy="400110"/>
          </a:xfrm>
          <a:prstGeom prst="rect">
            <a:avLst/>
          </a:prstGeom>
          <a:noFill/>
          <a:ln w="9525">
            <a:noFill/>
            <a:miter lim="800000"/>
            <a:headEnd/>
            <a:tailEnd/>
          </a:ln>
          <a:effectLst/>
        </p:spPr>
        <p:txBody>
          <a:bodyPr wrap="none">
            <a:spAutoFit/>
          </a:bodyPr>
          <a:lstStyle/>
          <a:p>
            <a:pPr eaLnBrk="1" fontAlgn="base" hangingPunct="1"/>
            <a:r>
              <a:rPr kumimoji="1" lang="en-US" sz="2000" b="1" dirty="0">
                <a:latin typeface="Cabin"/>
                <a:ea typeface="SimSun" pitchFamily="2" charset="-122"/>
              </a:rPr>
              <a:t>similar</a:t>
            </a:r>
            <a:r>
              <a:rPr kumimoji="1" lang="en-US" sz="2000" dirty="0">
                <a:latin typeface="Cabin"/>
                <a:ea typeface="SimSun" pitchFamily="2" charset="-122"/>
              </a:rPr>
              <a:t> variograms</a:t>
            </a:r>
          </a:p>
        </p:txBody>
      </p:sp>
      <p:pic>
        <p:nvPicPr>
          <p:cNvPr id="15" name="Picture 16" descr="sisim">
            <a:extLst>
              <a:ext uri="{FF2B5EF4-FFF2-40B4-BE49-F238E27FC236}">
                <a16:creationId xmlns:a16="http://schemas.microsoft.com/office/drawing/2014/main" id="{F2C4B1C6-91DD-3F4A-DA2C-F862509772A8}"/>
              </a:ext>
            </a:extLst>
          </p:cNvPr>
          <p:cNvPicPr>
            <a:picLocks noChangeAspect="1" noChangeArrowheads="1"/>
          </p:cNvPicPr>
          <p:nvPr/>
        </p:nvPicPr>
        <p:blipFill>
          <a:blip r:embed="rId6" cstate="print"/>
          <a:srcRect l="15958" t="23004" r="15958" b="23088"/>
          <a:stretch>
            <a:fillRect/>
          </a:stretch>
        </p:blipFill>
        <p:spPr bwMode="auto">
          <a:xfrm>
            <a:off x="5033158" y="2492386"/>
            <a:ext cx="1828800" cy="1862138"/>
          </a:xfrm>
          <a:prstGeom prst="rect">
            <a:avLst/>
          </a:prstGeom>
          <a:noFill/>
        </p:spPr>
      </p:pic>
      <p:sp>
        <p:nvSpPr>
          <p:cNvPr id="16" name="Rectangle 15">
            <a:extLst>
              <a:ext uri="{FF2B5EF4-FFF2-40B4-BE49-F238E27FC236}">
                <a16:creationId xmlns:a16="http://schemas.microsoft.com/office/drawing/2014/main" id="{43A804F5-0EC3-C1C6-8A00-EA0AB63DA158}"/>
              </a:ext>
            </a:extLst>
          </p:cNvPr>
          <p:cNvSpPr/>
          <p:nvPr/>
        </p:nvSpPr>
        <p:spPr>
          <a:xfrm>
            <a:off x="7364943" y="6527115"/>
            <a:ext cx="4666021" cy="338554"/>
          </a:xfrm>
          <a:prstGeom prst="rect">
            <a:avLst/>
          </a:prstGeom>
        </p:spPr>
        <p:txBody>
          <a:bodyPr wrap="none">
            <a:spAutoFit/>
          </a:bodyPr>
          <a:lstStyle/>
          <a:p>
            <a:r>
              <a:rPr lang="en-US" sz="1600" dirty="0">
                <a:solidFill>
                  <a:schemeClr val="bg1">
                    <a:lumMod val="50000"/>
                  </a:schemeClr>
                </a:solidFill>
                <a:latin typeface="Cabin"/>
                <a:cs typeface="Calibri" panose="020F0502020204030204" pitchFamily="34" charset="0"/>
              </a:rPr>
              <a:t>Image source: S. </a:t>
            </a:r>
            <a:r>
              <a:rPr lang="en-US" sz="1600" dirty="0" err="1">
                <a:solidFill>
                  <a:schemeClr val="bg1">
                    <a:lumMod val="50000"/>
                  </a:schemeClr>
                </a:solidFill>
                <a:latin typeface="Cabin"/>
                <a:cs typeface="Calibri" panose="020F0502020204030204" pitchFamily="34" charset="0"/>
              </a:rPr>
              <a:t>Strebelle</a:t>
            </a:r>
            <a:r>
              <a:rPr lang="en-US" sz="1600" dirty="0">
                <a:solidFill>
                  <a:schemeClr val="bg1">
                    <a:lumMod val="50000"/>
                  </a:schemeClr>
                </a:solidFill>
                <a:latin typeface="Cabin"/>
                <a:cs typeface="Calibri" panose="020F0502020204030204" pitchFamily="34" charset="0"/>
              </a:rPr>
              <a:t>, PhD Thesis, Stanford, 2000</a:t>
            </a:r>
          </a:p>
        </p:txBody>
      </p:sp>
      <p:sp>
        <p:nvSpPr>
          <p:cNvPr id="17" name="Text Box 14">
            <a:extLst>
              <a:ext uri="{FF2B5EF4-FFF2-40B4-BE49-F238E27FC236}">
                <a16:creationId xmlns:a16="http://schemas.microsoft.com/office/drawing/2014/main" id="{B3191C86-8B03-1F86-1ACB-3F95977B5DBC}"/>
              </a:ext>
            </a:extLst>
          </p:cNvPr>
          <p:cNvSpPr txBox="1">
            <a:spLocks noChangeArrowheads="1"/>
          </p:cNvSpPr>
          <p:nvPr/>
        </p:nvSpPr>
        <p:spPr bwMode="auto">
          <a:xfrm>
            <a:off x="9847676" y="2402379"/>
            <a:ext cx="1875835" cy="307777"/>
          </a:xfrm>
          <a:prstGeom prst="rect">
            <a:avLst/>
          </a:prstGeom>
          <a:noFill/>
          <a:ln w="9525">
            <a:noFill/>
            <a:miter lim="800000"/>
            <a:headEnd/>
            <a:tailEnd/>
          </a:ln>
          <a:effectLst/>
        </p:spPr>
        <p:txBody>
          <a:bodyPr wrap="none">
            <a:spAutoFit/>
          </a:bodyPr>
          <a:lstStyle/>
          <a:p>
            <a:pPr eaLnBrk="1" fontAlgn="base" hangingPunct="1"/>
            <a:r>
              <a:rPr kumimoji="1" lang="en-US" sz="1400" dirty="0">
                <a:ea typeface="SimSun" pitchFamily="2" charset="-122"/>
              </a:rPr>
              <a:t>North-South direction</a:t>
            </a:r>
          </a:p>
        </p:txBody>
      </p:sp>
      <p:sp>
        <p:nvSpPr>
          <p:cNvPr id="23" name="Text Box 14">
            <a:extLst>
              <a:ext uri="{FF2B5EF4-FFF2-40B4-BE49-F238E27FC236}">
                <a16:creationId xmlns:a16="http://schemas.microsoft.com/office/drawing/2014/main" id="{2B714F99-36E6-63F8-B42A-B0ABF29757F5}"/>
              </a:ext>
            </a:extLst>
          </p:cNvPr>
          <p:cNvSpPr txBox="1">
            <a:spLocks noChangeArrowheads="1"/>
          </p:cNvSpPr>
          <p:nvPr/>
        </p:nvSpPr>
        <p:spPr bwMode="auto">
          <a:xfrm>
            <a:off x="9918240" y="4823888"/>
            <a:ext cx="1734706" cy="307777"/>
          </a:xfrm>
          <a:prstGeom prst="rect">
            <a:avLst/>
          </a:prstGeom>
          <a:noFill/>
          <a:ln w="9525">
            <a:noFill/>
            <a:miter lim="800000"/>
            <a:headEnd/>
            <a:tailEnd/>
          </a:ln>
          <a:effectLst/>
        </p:spPr>
        <p:txBody>
          <a:bodyPr wrap="none">
            <a:spAutoFit/>
          </a:bodyPr>
          <a:lstStyle/>
          <a:p>
            <a:pPr eaLnBrk="1" fontAlgn="base" hangingPunct="1"/>
            <a:r>
              <a:rPr kumimoji="1" lang="en-US" sz="1400" dirty="0">
                <a:ea typeface="SimSun" pitchFamily="2" charset="-122"/>
              </a:rPr>
              <a:t>East-West direction</a:t>
            </a:r>
          </a:p>
        </p:txBody>
      </p:sp>
      <p:sp>
        <p:nvSpPr>
          <p:cNvPr id="24" name="TextBox 43">
            <a:extLst>
              <a:ext uri="{FF2B5EF4-FFF2-40B4-BE49-F238E27FC236}">
                <a16:creationId xmlns:a16="http://schemas.microsoft.com/office/drawing/2014/main" id="{AB00AC66-7F05-904C-9CFF-043C24FB3FA5}"/>
              </a:ext>
            </a:extLst>
          </p:cNvPr>
          <p:cNvSpPr txBox="1"/>
          <p:nvPr/>
        </p:nvSpPr>
        <p:spPr>
          <a:xfrm>
            <a:off x="9764993" y="2920587"/>
            <a:ext cx="306494" cy="369332"/>
          </a:xfrm>
          <a:prstGeom prst="rect">
            <a:avLst/>
          </a:prstGeom>
          <a:noFill/>
        </p:spPr>
        <p:txBody>
          <a:bodyPr wrap="none" rtlCol="0">
            <a:spAutoFit/>
          </a:bodyPr>
          <a:lstStyle/>
          <a:p>
            <a:r>
              <a:rPr lang="en-US" dirty="0">
                <a:latin typeface="Calibri" panose="020F0502020204030204" pitchFamily="34" charset="0"/>
              </a:rPr>
              <a:t>h</a:t>
            </a:r>
          </a:p>
        </p:txBody>
      </p:sp>
      <p:sp>
        <p:nvSpPr>
          <p:cNvPr id="25" name="TextBox 2">
            <a:extLst>
              <a:ext uri="{FF2B5EF4-FFF2-40B4-BE49-F238E27FC236}">
                <a16:creationId xmlns:a16="http://schemas.microsoft.com/office/drawing/2014/main" id="{F083E4C4-B97C-674E-6C8B-7E9FAB12C904}"/>
              </a:ext>
            </a:extLst>
          </p:cNvPr>
          <p:cNvSpPr txBox="1"/>
          <p:nvPr/>
        </p:nvSpPr>
        <p:spPr>
          <a:xfrm>
            <a:off x="7815454" y="578152"/>
            <a:ext cx="542136" cy="369332"/>
          </a:xfrm>
          <a:prstGeom prst="rect">
            <a:avLst/>
          </a:prstGeom>
          <a:noFill/>
        </p:spPr>
        <p:txBody>
          <a:bodyPr wrap="none" rtlCol="0">
            <a:spAutoFit/>
          </a:bodyPr>
          <a:lstStyle/>
          <a:p>
            <a:r>
              <a:rPr lang="en-US" dirty="0">
                <a:latin typeface="Symbol" panose="05050102010706020507" pitchFamily="18" charset="2"/>
              </a:rPr>
              <a:t>g</a:t>
            </a:r>
            <a:r>
              <a:rPr lang="en-US" dirty="0">
                <a:latin typeface="Calibri" panose="020F0502020204030204" pitchFamily="34" charset="0"/>
              </a:rPr>
              <a:t>(h)</a:t>
            </a:r>
          </a:p>
        </p:txBody>
      </p:sp>
      <p:sp>
        <p:nvSpPr>
          <p:cNvPr id="26" name="TextBox 2">
            <a:extLst>
              <a:ext uri="{FF2B5EF4-FFF2-40B4-BE49-F238E27FC236}">
                <a16:creationId xmlns:a16="http://schemas.microsoft.com/office/drawing/2014/main" id="{3E88A5C2-73AE-60B0-74F3-63E08EE8DACF}"/>
              </a:ext>
            </a:extLst>
          </p:cNvPr>
          <p:cNvSpPr txBox="1"/>
          <p:nvPr/>
        </p:nvSpPr>
        <p:spPr>
          <a:xfrm>
            <a:off x="7827770" y="3297400"/>
            <a:ext cx="542136" cy="369332"/>
          </a:xfrm>
          <a:prstGeom prst="rect">
            <a:avLst/>
          </a:prstGeom>
          <a:noFill/>
        </p:spPr>
        <p:txBody>
          <a:bodyPr wrap="none" rtlCol="0">
            <a:spAutoFit/>
          </a:bodyPr>
          <a:lstStyle/>
          <a:p>
            <a:r>
              <a:rPr lang="en-US" dirty="0">
                <a:latin typeface="Symbol" panose="05050102010706020507" pitchFamily="18" charset="2"/>
              </a:rPr>
              <a:t>g</a:t>
            </a:r>
            <a:r>
              <a:rPr lang="en-US" dirty="0">
                <a:latin typeface="Calibri" panose="020F0502020204030204" pitchFamily="34" charset="0"/>
              </a:rPr>
              <a:t>(h)</a:t>
            </a:r>
          </a:p>
        </p:txBody>
      </p:sp>
      <p:sp>
        <p:nvSpPr>
          <p:cNvPr id="27" name="TextBox 43">
            <a:extLst>
              <a:ext uri="{FF2B5EF4-FFF2-40B4-BE49-F238E27FC236}">
                <a16:creationId xmlns:a16="http://schemas.microsoft.com/office/drawing/2014/main" id="{2FB00516-5B5D-D12E-5688-F9BB34A62080}"/>
              </a:ext>
            </a:extLst>
          </p:cNvPr>
          <p:cNvSpPr txBox="1"/>
          <p:nvPr/>
        </p:nvSpPr>
        <p:spPr>
          <a:xfrm>
            <a:off x="9817804" y="5236759"/>
            <a:ext cx="306494" cy="369332"/>
          </a:xfrm>
          <a:prstGeom prst="rect">
            <a:avLst/>
          </a:prstGeom>
          <a:noFill/>
        </p:spPr>
        <p:txBody>
          <a:bodyPr wrap="none" rtlCol="0">
            <a:spAutoFit/>
          </a:bodyPr>
          <a:lstStyle/>
          <a:p>
            <a:r>
              <a:rPr lang="en-US" dirty="0">
                <a:latin typeface="Calibri" panose="020F0502020204030204" pitchFamily="34" charset="0"/>
              </a:rPr>
              <a:t>h</a:t>
            </a:r>
          </a:p>
        </p:txBody>
      </p:sp>
      <p:sp>
        <p:nvSpPr>
          <p:cNvPr id="29" name="TextBox 28">
            <a:extLst>
              <a:ext uri="{FF2B5EF4-FFF2-40B4-BE49-F238E27FC236}">
                <a16:creationId xmlns:a16="http://schemas.microsoft.com/office/drawing/2014/main" id="{5FAA1B2F-18D0-3ABB-FF2D-6EFD94F873D8}"/>
              </a:ext>
            </a:extLst>
          </p:cNvPr>
          <p:cNvSpPr txBox="1"/>
          <p:nvPr/>
        </p:nvSpPr>
        <p:spPr>
          <a:xfrm>
            <a:off x="1356896" y="5693718"/>
            <a:ext cx="9286257" cy="461665"/>
          </a:xfrm>
          <a:prstGeom prst="rect">
            <a:avLst/>
          </a:prstGeom>
          <a:noFill/>
        </p:spPr>
        <p:txBody>
          <a:bodyPr wrap="square">
            <a:spAutoFit/>
          </a:bodyPr>
          <a:lstStyle/>
          <a:p>
            <a:r>
              <a:rPr lang="fr-CH" sz="2400" b="1" dirty="0" err="1">
                <a:latin typeface="Cabin"/>
              </a:rPr>
              <a:t>Two</a:t>
            </a:r>
            <a:r>
              <a:rPr lang="fr-CH" sz="2400" b="1" dirty="0">
                <a:latin typeface="Cabin"/>
              </a:rPr>
              <a:t>-point </a:t>
            </a:r>
            <a:r>
              <a:rPr lang="fr-CH" sz="2400" b="1" dirty="0" err="1">
                <a:latin typeface="Cabin"/>
              </a:rPr>
              <a:t>statistics</a:t>
            </a:r>
            <a:r>
              <a:rPr lang="fr-CH" sz="2400" b="1" dirty="0">
                <a:latin typeface="Cabin"/>
              </a:rPr>
              <a:t> are not </a:t>
            </a:r>
            <a:r>
              <a:rPr lang="fr-CH" sz="2400" b="1" dirty="0" err="1">
                <a:latin typeface="Cabin"/>
              </a:rPr>
              <a:t>sufficient</a:t>
            </a:r>
            <a:r>
              <a:rPr lang="fr-CH" sz="2400" b="1" dirty="0">
                <a:latin typeface="Cabin"/>
              </a:rPr>
              <a:t> to </a:t>
            </a:r>
            <a:r>
              <a:rPr lang="fr-CH" sz="2400" b="1" dirty="0" err="1">
                <a:latin typeface="Cabin"/>
              </a:rPr>
              <a:t>distinguish</a:t>
            </a:r>
            <a:r>
              <a:rPr lang="fr-CH" sz="2400" b="1" dirty="0">
                <a:latin typeface="Cabin"/>
              </a:rPr>
              <a:t> </a:t>
            </a:r>
            <a:r>
              <a:rPr lang="fr-CH" sz="2400" b="1" dirty="0" err="1">
                <a:latin typeface="Cabin"/>
              </a:rPr>
              <a:t>complex</a:t>
            </a:r>
            <a:r>
              <a:rPr lang="fr-CH" sz="2400" b="1" dirty="0">
                <a:latin typeface="Cabin"/>
              </a:rPr>
              <a:t> structures</a:t>
            </a:r>
          </a:p>
        </p:txBody>
      </p:sp>
      <p:sp>
        <p:nvSpPr>
          <p:cNvPr id="30" name="Text Box 9">
            <a:extLst>
              <a:ext uri="{FF2B5EF4-FFF2-40B4-BE49-F238E27FC236}">
                <a16:creationId xmlns:a16="http://schemas.microsoft.com/office/drawing/2014/main" id="{ED4AF583-D7B6-063A-7406-C4B7A67F1D32}"/>
              </a:ext>
            </a:extLst>
          </p:cNvPr>
          <p:cNvSpPr txBox="1">
            <a:spLocks noChangeArrowheads="1"/>
          </p:cNvSpPr>
          <p:nvPr/>
        </p:nvSpPr>
        <p:spPr bwMode="auto">
          <a:xfrm>
            <a:off x="2777103" y="1794483"/>
            <a:ext cx="2073709" cy="400110"/>
          </a:xfrm>
          <a:prstGeom prst="rect">
            <a:avLst/>
          </a:prstGeom>
          <a:noFill/>
          <a:ln w="9525">
            <a:noFill/>
            <a:miter lim="800000"/>
            <a:headEnd/>
            <a:tailEnd/>
          </a:ln>
          <a:effectLst/>
        </p:spPr>
        <p:txBody>
          <a:bodyPr wrap="none">
            <a:spAutoFit/>
          </a:bodyPr>
          <a:lstStyle/>
          <a:p>
            <a:pPr eaLnBrk="1" fontAlgn="base" hangingPunct="1"/>
            <a:r>
              <a:rPr kumimoji="1" lang="en-US" sz="2000" b="1" dirty="0">
                <a:latin typeface="Cabin"/>
                <a:ea typeface="SimSun" pitchFamily="2" charset="-122"/>
              </a:rPr>
              <a:t>Different</a:t>
            </a:r>
            <a:r>
              <a:rPr kumimoji="1" lang="en-US" sz="2000" dirty="0">
                <a:latin typeface="Cabin"/>
                <a:ea typeface="SimSun" pitchFamily="2" charset="-122"/>
              </a:rPr>
              <a:t> patterns</a:t>
            </a:r>
          </a:p>
        </p:txBody>
      </p:sp>
    </p:spTree>
    <p:extLst>
      <p:ext uri="{BB962C8B-B14F-4D97-AF65-F5344CB8AC3E}">
        <p14:creationId xmlns:p14="http://schemas.microsoft.com/office/powerpoint/2010/main" val="2033901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F86EE4-8A06-567C-F2FA-23C894D11FE9}"/>
              </a:ext>
            </a:extLst>
          </p:cNvPr>
          <p:cNvPicPr>
            <a:picLocks noChangeAspect="1"/>
          </p:cNvPicPr>
          <p:nvPr/>
        </p:nvPicPr>
        <p:blipFill>
          <a:blip r:embed="rId2">
            <a:lum/>
            <a:alphaModFix/>
          </a:blip>
          <a:srcRect/>
          <a:stretch>
            <a:fillRect/>
          </a:stretch>
        </p:blipFill>
        <p:spPr>
          <a:xfrm>
            <a:off x="594068" y="2569619"/>
            <a:ext cx="5501932" cy="3786156"/>
          </a:xfrm>
          <a:prstGeom prst="rect">
            <a:avLst/>
          </a:prstGeom>
          <a:noFill/>
          <a:ln>
            <a:noFill/>
          </a:ln>
        </p:spPr>
      </p:pic>
      <p:sp>
        <p:nvSpPr>
          <p:cNvPr id="2" name="Title 1">
            <a:extLst>
              <a:ext uri="{FF2B5EF4-FFF2-40B4-BE49-F238E27FC236}">
                <a16:creationId xmlns:a16="http://schemas.microsoft.com/office/drawing/2014/main" id="{A3A68FE1-B248-F732-DC37-C254E460F961}"/>
              </a:ext>
            </a:extLst>
          </p:cNvPr>
          <p:cNvSpPr>
            <a:spLocks noGrp="1"/>
          </p:cNvSpPr>
          <p:nvPr>
            <p:ph type="title"/>
          </p:nvPr>
        </p:nvSpPr>
        <p:spPr/>
        <p:txBody>
          <a:bodyPr/>
          <a:lstStyle/>
          <a:p>
            <a:r>
              <a:rPr lang="fr-CH" dirty="0">
                <a:latin typeface="Cabin"/>
              </a:rPr>
              <a:t>Multiple Point </a:t>
            </a:r>
            <a:r>
              <a:rPr lang="fr-CH" dirty="0" err="1">
                <a:latin typeface="Cabin"/>
              </a:rPr>
              <a:t>Statistics</a:t>
            </a:r>
            <a:r>
              <a:rPr lang="fr-CH" dirty="0">
                <a:latin typeface="Cabin"/>
              </a:rPr>
              <a:t> (MPS)</a:t>
            </a:r>
          </a:p>
        </p:txBody>
      </p:sp>
      <p:sp>
        <p:nvSpPr>
          <p:cNvPr id="18" name="TextBox 17">
            <a:extLst>
              <a:ext uri="{FF2B5EF4-FFF2-40B4-BE49-F238E27FC236}">
                <a16:creationId xmlns:a16="http://schemas.microsoft.com/office/drawing/2014/main" id="{FCFDD5AD-D1E6-4AE1-843D-E1DBC0D92707}"/>
              </a:ext>
            </a:extLst>
          </p:cNvPr>
          <p:cNvSpPr txBox="1"/>
          <p:nvPr/>
        </p:nvSpPr>
        <p:spPr>
          <a:xfrm>
            <a:off x="699024" y="1292346"/>
            <a:ext cx="7879232" cy="1277273"/>
          </a:xfrm>
          <a:prstGeom prst="rect">
            <a:avLst/>
          </a:prstGeom>
          <a:noFill/>
        </p:spPr>
        <p:txBody>
          <a:bodyPr wrap="square">
            <a:spAutoFit/>
          </a:bodyPr>
          <a:lstStyle/>
          <a:p>
            <a:pPr marR="0" lvl="0" algn="l" rtl="0" hangingPunct="0">
              <a:lnSpc>
                <a:spcPct val="100000"/>
              </a:lnSpc>
              <a:spcBef>
                <a:spcPts val="289"/>
              </a:spcBef>
              <a:spcAft>
                <a:spcPts val="0"/>
              </a:spcAft>
              <a:tabLst/>
            </a:pPr>
            <a:r>
              <a:rPr lang="en-US" sz="2400" b="0" i="0" u="none" strike="noStrike" kern="1200" cap="none" spc="0" baseline="0" dirty="0">
                <a:ln>
                  <a:noFill/>
                </a:ln>
                <a:highlight>
                  <a:scrgbClr r="0" g="0" b="0">
                    <a:alpha val="0"/>
                  </a:scrgbClr>
                </a:highlight>
                <a:latin typeface="Cabin" pitchFamily="2"/>
                <a:ea typeface="AR PL SungtiL GB" pitchFamily="2"/>
                <a:cs typeface="Lohit Devanagari" pitchFamily="2"/>
              </a:rPr>
              <a:t>Reproducing spatial statistics of a training data set (TDS)</a:t>
            </a:r>
          </a:p>
          <a:p>
            <a:pPr marL="342900" marR="0" lvl="0" indent="-342900" algn="l" rtl="0" hangingPunct="0">
              <a:lnSpc>
                <a:spcPct val="100000"/>
              </a:lnSpc>
              <a:spcBef>
                <a:spcPts val="289"/>
              </a:spcBef>
              <a:spcAft>
                <a:spcPts val="0"/>
              </a:spcAft>
              <a:buFont typeface="Arial" panose="020B0604020202020204" pitchFamily="34" charset="0"/>
              <a:buChar char="•"/>
              <a:tabLst/>
            </a:pPr>
            <a:r>
              <a:rPr lang="en-US" sz="2400" b="0" i="0" u="none" strike="noStrike" kern="1200" cap="none" spc="0" baseline="0" dirty="0">
                <a:ln>
                  <a:noFill/>
                </a:ln>
                <a:highlight>
                  <a:scrgbClr r="0" g="0" b="0">
                    <a:alpha val="0"/>
                  </a:scrgbClr>
                </a:highlight>
                <a:latin typeface="Cabin" pitchFamily="2"/>
                <a:ea typeface="AR PL SungtiL GB" pitchFamily="2"/>
                <a:cs typeface="Lohit Devanagari" pitchFamily="2"/>
              </a:rPr>
              <a:t>Patterns (n points configuration) borrowed from the TDS</a:t>
            </a:r>
          </a:p>
          <a:p>
            <a:pPr marL="342900" marR="0" lvl="0" indent="-342900" algn="l" rtl="0" hangingPunct="0">
              <a:lnSpc>
                <a:spcPct val="100000"/>
              </a:lnSpc>
              <a:spcBef>
                <a:spcPts val="289"/>
              </a:spcBef>
              <a:spcAft>
                <a:spcPts val="0"/>
              </a:spcAft>
              <a:buFont typeface="Arial" panose="020B0604020202020204" pitchFamily="34" charset="0"/>
              <a:buChar char="•"/>
              <a:tabLst/>
            </a:pPr>
            <a:r>
              <a:rPr lang="en-US" sz="2400" b="0" i="0" u="none" strike="noStrike" kern="1200" cap="none" spc="0" baseline="0" dirty="0">
                <a:ln>
                  <a:noFill/>
                </a:ln>
                <a:highlight>
                  <a:scrgbClr r="0" g="0" b="0">
                    <a:alpha val="0"/>
                  </a:scrgbClr>
                </a:highlight>
                <a:latin typeface="Cabin" pitchFamily="2"/>
                <a:ea typeface="AR PL SungtiL GB" pitchFamily="2"/>
                <a:cs typeface="Lohit Devanagari" pitchFamily="2"/>
              </a:rPr>
              <a:t>Direct sampling of the TDS</a:t>
            </a:r>
          </a:p>
        </p:txBody>
      </p:sp>
      <p:pic>
        <p:nvPicPr>
          <p:cNvPr id="4" name="Picture 3">
            <a:extLst>
              <a:ext uri="{FF2B5EF4-FFF2-40B4-BE49-F238E27FC236}">
                <a16:creationId xmlns:a16="http://schemas.microsoft.com/office/drawing/2014/main" id="{71FE4765-5FEE-7B28-3BA0-10C986B3DD69}"/>
              </a:ext>
            </a:extLst>
          </p:cNvPr>
          <p:cNvPicPr>
            <a:picLocks noChangeAspect="1"/>
          </p:cNvPicPr>
          <p:nvPr/>
        </p:nvPicPr>
        <p:blipFill>
          <a:blip r:embed="rId3">
            <a:lum/>
            <a:alphaModFix/>
          </a:blip>
          <a:srcRect/>
          <a:stretch>
            <a:fillRect/>
          </a:stretch>
        </p:blipFill>
        <p:spPr>
          <a:xfrm>
            <a:off x="6371626" y="3047590"/>
            <a:ext cx="4982586" cy="3428668"/>
          </a:xfrm>
          <a:prstGeom prst="rect">
            <a:avLst/>
          </a:prstGeom>
          <a:noFill/>
          <a:ln>
            <a:noFill/>
          </a:ln>
        </p:spPr>
      </p:pic>
    </p:spTree>
    <p:extLst>
      <p:ext uri="{BB962C8B-B14F-4D97-AF65-F5344CB8AC3E}">
        <p14:creationId xmlns:p14="http://schemas.microsoft.com/office/powerpoint/2010/main" val="53051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985635B6-0D0B-4600-BEF1-3295B6CA3248}"/>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t="23385"/>
          <a:stretch/>
        </p:blipFill>
        <p:spPr>
          <a:xfrm>
            <a:off x="3154239" y="3825351"/>
            <a:ext cx="5151893" cy="2960346"/>
          </a:xfrm>
          <a:prstGeom prst="rect">
            <a:avLst/>
          </a:prstGeom>
        </p:spPr>
      </p:pic>
      <p:pic>
        <p:nvPicPr>
          <p:cNvPr id="16" name="Image 15">
            <a:extLst>
              <a:ext uri="{FF2B5EF4-FFF2-40B4-BE49-F238E27FC236}">
                <a16:creationId xmlns:a16="http://schemas.microsoft.com/office/drawing/2014/main" id="{1D19DD82-EF01-47C6-A1BC-BF7EEA798D1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t="26040"/>
          <a:stretch/>
        </p:blipFill>
        <p:spPr>
          <a:xfrm>
            <a:off x="6530828" y="1188094"/>
            <a:ext cx="5336144" cy="2959969"/>
          </a:xfrm>
          <a:prstGeom prst="rect">
            <a:avLst/>
          </a:prstGeom>
        </p:spPr>
      </p:pic>
      <p:sp>
        <p:nvSpPr>
          <p:cNvPr id="2" name="Titre 1">
            <a:extLst>
              <a:ext uri="{FF2B5EF4-FFF2-40B4-BE49-F238E27FC236}">
                <a16:creationId xmlns:a16="http://schemas.microsoft.com/office/drawing/2014/main" id="{8B2034C1-2146-4178-885A-6C075E0DB61E}"/>
              </a:ext>
            </a:extLst>
          </p:cNvPr>
          <p:cNvSpPr>
            <a:spLocks noGrp="1"/>
          </p:cNvSpPr>
          <p:nvPr>
            <p:ph type="title"/>
          </p:nvPr>
        </p:nvSpPr>
        <p:spPr>
          <a:xfrm>
            <a:off x="529953" y="147048"/>
            <a:ext cx="10515600" cy="822969"/>
          </a:xfrm>
        </p:spPr>
        <p:txBody>
          <a:bodyPr>
            <a:normAutofit/>
          </a:bodyPr>
          <a:lstStyle/>
          <a:p>
            <a:r>
              <a:rPr lang="fr-CH" dirty="0" err="1"/>
              <a:t>Some</a:t>
            </a:r>
            <a:r>
              <a:rPr lang="fr-CH" dirty="0"/>
              <a:t> Theory - </a:t>
            </a:r>
            <a:r>
              <a:rPr lang="fr-CH" dirty="0" err="1"/>
              <a:t>Hierarchy</a:t>
            </a:r>
            <a:endParaRPr lang="en-US" dirty="0"/>
          </a:p>
        </p:txBody>
      </p:sp>
      <p:pic>
        <p:nvPicPr>
          <p:cNvPr id="14" name="Espace réservé du contenu 13">
            <a:extLst>
              <a:ext uri="{FF2B5EF4-FFF2-40B4-BE49-F238E27FC236}">
                <a16:creationId xmlns:a16="http://schemas.microsoft.com/office/drawing/2014/main" id="{0D0F82FE-ABF7-48A1-9D87-319BA58D341C}"/>
              </a:ext>
            </a:extLst>
          </p:cNvPr>
          <p:cNvPicPr>
            <a:picLocks noGrp="1" noChangeAspect="1"/>
          </p:cNvPicPr>
          <p:nvPr>
            <p:ph idx="1"/>
          </p:nvPr>
        </p:nvPicPr>
        <p:blipFill rotWithShape="1">
          <a:blip r:embed="rId7">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rcRect t="23173"/>
          <a:stretch/>
        </p:blipFill>
        <p:spPr>
          <a:xfrm>
            <a:off x="15729" y="1188094"/>
            <a:ext cx="4913814" cy="2831347"/>
          </a:xfrm>
        </p:spPr>
      </p:pic>
      <p:sp>
        <p:nvSpPr>
          <p:cNvPr id="4" name="Espace réservé du numéro de diapositive 3">
            <a:extLst>
              <a:ext uri="{FF2B5EF4-FFF2-40B4-BE49-F238E27FC236}">
                <a16:creationId xmlns:a16="http://schemas.microsoft.com/office/drawing/2014/main" id="{5F084FF1-910D-41D8-B528-118777B4CC10}"/>
              </a:ext>
            </a:extLst>
          </p:cNvPr>
          <p:cNvSpPr>
            <a:spLocks noGrp="1"/>
          </p:cNvSpPr>
          <p:nvPr>
            <p:ph type="sldNum" sz="quarter" idx="12"/>
          </p:nvPr>
        </p:nvSpPr>
        <p:spPr>
          <a:xfrm>
            <a:off x="11700769" y="6345827"/>
            <a:ext cx="280048" cy="365125"/>
          </a:xfrm>
        </p:spPr>
        <p:txBody>
          <a:bodyPr/>
          <a:lstStyle/>
          <a:p>
            <a:fld id="{7BE24AC2-5B68-45B7-B777-E96D743BCCD0}" type="slidenum">
              <a:rPr lang="en-US" smtClean="0"/>
              <a:pPr/>
              <a:t>2</a:t>
            </a:fld>
            <a:endParaRPr lang="en-US" dirty="0"/>
          </a:p>
        </p:txBody>
      </p:sp>
      <p:sp>
        <p:nvSpPr>
          <p:cNvPr id="11" name="Flèche : droite 10">
            <a:extLst>
              <a:ext uri="{FF2B5EF4-FFF2-40B4-BE49-F238E27FC236}">
                <a16:creationId xmlns:a16="http://schemas.microsoft.com/office/drawing/2014/main" id="{3306D215-4EED-4D16-883D-71D3B2C8629B}"/>
              </a:ext>
            </a:extLst>
          </p:cNvPr>
          <p:cNvSpPr/>
          <p:nvPr/>
        </p:nvSpPr>
        <p:spPr>
          <a:xfrm>
            <a:off x="5152457" y="2114697"/>
            <a:ext cx="1270592" cy="678471"/>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ZoneTexte 2">
            <a:extLst>
              <a:ext uri="{FF2B5EF4-FFF2-40B4-BE49-F238E27FC236}">
                <a16:creationId xmlns:a16="http://schemas.microsoft.com/office/drawing/2014/main" id="{9815C6F3-DA36-4868-B257-95607280FBBB}"/>
              </a:ext>
            </a:extLst>
          </p:cNvPr>
          <p:cNvSpPr txBox="1"/>
          <p:nvPr/>
        </p:nvSpPr>
        <p:spPr>
          <a:xfrm>
            <a:off x="361155" y="2623318"/>
            <a:ext cx="954090" cy="523220"/>
          </a:xfrm>
          <a:prstGeom prst="rect">
            <a:avLst/>
          </a:prstGeom>
          <a:noFill/>
        </p:spPr>
        <p:txBody>
          <a:bodyPr wrap="square" rtlCol="0">
            <a:spAutoFit/>
          </a:bodyPr>
          <a:lstStyle/>
          <a:p>
            <a:r>
              <a:rPr lang="en-US" sz="2800" dirty="0"/>
              <a:t>Units</a:t>
            </a:r>
          </a:p>
        </p:txBody>
      </p:sp>
      <p:sp>
        <p:nvSpPr>
          <p:cNvPr id="13" name="ZoneTexte 12">
            <a:extLst>
              <a:ext uri="{FF2B5EF4-FFF2-40B4-BE49-F238E27FC236}">
                <a16:creationId xmlns:a16="http://schemas.microsoft.com/office/drawing/2014/main" id="{16B6C001-D9CC-4714-AC64-E48B8D9B9F39}"/>
              </a:ext>
            </a:extLst>
          </p:cNvPr>
          <p:cNvSpPr txBox="1"/>
          <p:nvPr/>
        </p:nvSpPr>
        <p:spPr>
          <a:xfrm>
            <a:off x="6746386" y="2509430"/>
            <a:ext cx="1095543" cy="523220"/>
          </a:xfrm>
          <a:prstGeom prst="rect">
            <a:avLst/>
          </a:prstGeom>
          <a:noFill/>
        </p:spPr>
        <p:txBody>
          <a:bodyPr wrap="square" rtlCol="0">
            <a:spAutoFit/>
          </a:bodyPr>
          <a:lstStyle/>
          <a:p>
            <a:r>
              <a:rPr lang="en-US" sz="2800" dirty="0"/>
              <a:t>Facies</a:t>
            </a:r>
          </a:p>
        </p:txBody>
      </p:sp>
      <p:sp>
        <p:nvSpPr>
          <p:cNvPr id="15" name="ZoneTexte 14">
            <a:extLst>
              <a:ext uri="{FF2B5EF4-FFF2-40B4-BE49-F238E27FC236}">
                <a16:creationId xmlns:a16="http://schemas.microsoft.com/office/drawing/2014/main" id="{CEE07D17-B0D7-4A28-93CC-F86929E82561}"/>
              </a:ext>
            </a:extLst>
          </p:cNvPr>
          <p:cNvSpPr txBox="1"/>
          <p:nvPr/>
        </p:nvSpPr>
        <p:spPr>
          <a:xfrm>
            <a:off x="3464262" y="5586570"/>
            <a:ext cx="1481079" cy="523220"/>
          </a:xfrm>
          <a:prstGeom prst="rect">
            <a:avLst/>
          </a:prstGeom>
          <a:noFill/>
        </p:spPr>
        <p:txBody>
          <a:bodyPr wrap="square" rtlCol="0">
            <a:spAutoFit/>
          </a:bodyPr>
          <a:lstStyle/>
          <a:p>
            <a:r>
              <a:rPr lang="en-US" sz="2800" dirty="0"/>
              <a:t>Property</a:t>
            </a:r>
          </a:p>
        </p:txBody>
      </p:sp>
      <p:sp>
        <p:nvSpPr>
          <p:cNvPr id="17" name="Flèche : droite 16">
            <a:extLst>
              <a:ext uri="{FF2B5EF4-FFF2-40B4-BE49-F238E27FC236}">
                <a16:creationId xmlns:a16="http://schemas.microsoft.com/office/drawing/2014/main" id="{9C66F05D-C5E1-412E-B02A-8D8B39C8B2F4}"/>
              </a:ext>
            </a:extLst>
          </p:cNvPr>
          <p:cNvSpPr/>
          <p:nvPr/>
        </p:nvSpPr>
        <p:spPr>
          <a:xfrm>
            <a:off x="1091581" y="4842410"/>
            <a:ext cx="1270592" cy="678471"/>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28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5" grpId="0"/>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68FE1-B248-F732-DC37-C254E460F961}"/>
              </a:ext>
            </a:extLst>
          </p:cNvPr>
          <p:cNvSpPr>
            <a:spLocks noGrp="1"/>
          </p:cNvSpPr>
          <p:nvPr>
            <p:ph type="title"/>
          </p:nvPr>
        </p:nvSpPr>
        <p:spPr/>
        <p:txBody>
          <a:bodyPr/>
          <a:lstStyle/>
          <a:p>
            <a:r>
              <a:rPr lang="fr-CH" dirty="0">
                <a:latin typeface="Cabin"/>
              </a:rPr>
              <a:t>Multiple Point </a:t>
            </a:r>
            <a:r>
              <a:rPr lang="fr-CH" dirty="0" err="1">
                <a:latin typeface="Cabin"/>
              </a:rPr>
              <a:t>Statistics</a:t>
            </a:r>
            <a:r>
              <a:rPr lang="fr-CH" dirty="0">
                <a:latin typeface="Cabin"/>
              </a:rPr>
              <a:t> (MPS)</a:t>
            </a:r>
          </a:p>
        </p:txBody>
      </p:sp>
      <p:sp>
        <p:nvSpPr>
          <p:cNvPr id="18" name="TextBox 17">
            <a:extLst>
              <a:ext uri="{FF2B5EF4-FFF2-40B4-BE49-F238E27FC236}">
                <a16:creationId xmlns:a16="http://schemas.microsoft.com/office/drawing/2014/main" id="{FCFDD5AD-D1E6-4AE1-843D-E1DBC0D92707}"/>
              </a:ext>
            </a:extLst>
          </p:cNvPr>
          <p:cNvSpPr txBox="1"/>
          <p:nvPr/>
        </p:nvSpPr>
        <p:spPr>
          <a:xfrm>
            <a:off x="699024" y="1391018"/>
            <a:ext cx="7879232" cy="1277273"/>
          </a:xfrm>
          <a:prstGeom prst="rect">
            <a:avLst/>
          </a:prstGeom>
          <a:noFill/>
        </p:spPr>
        <p:txBody>
          <a:bodyPr wrap="square">
            <a:spAutoFit/>
          </a:bodyPr>
          <a:lstStyle/>
          <a:p>
            <a:pPr marR="0" lvl="0" algn="l" rtl="0" hangingPunct="0">
              <a:lnSpc>
                <a:spcPct val="100000"/>
              </a:lnSpc>
              <a:spcBef>
                <a:spcPts val="289"/>
              </a:spcBef>
              <a:spcAft>
                <a:spcPts val="0"/>
              </a:spcAft>
              <a:tabLst/>
            </a:pPr>
            <a:r>
              <a:rPr lang="en-US" sz="2400" b="0" i="0" u="none" strike="noStrike" kern="1200" cap="none" spc="0" baseline="0" dirty="0">
                <a:ln>
                  <a:noFill/>
                </a:ln>
                <a:highlight>
                  <a:scrgbClr r="0" g="0" b="0">
                    <a:alpha val="0"/>
                  </a:scrgbClr>
                </a:highlight>
                <a:latin typeface="Cabin" pitchFamily="2"/>
                <a:ea typeface="AR PL SungtiL GB" pitchFamily="2"/>
                <a:cs typeface="Lohit Devanagari" pitchFamily="2"/>
              </a:rPr>
              <a:t>Reproducing spatial statistics of a training data set (TDS)</a:t>
            </a:r>
          </a:p>
          <a:p>
            <a:pPr marL="342900" marR="0" lvl="0" indent="-342900" algn="l" rtl="0" hangingPunct="0">
              <a:lnSpc>
                <a:spcPct val="100000"/>
              </a:lnSpc>
              <a:spcBef>
                <a:spcPts val="289"/>
              </a:spcBef>
              <a:spcAft>
                <a:spcPts val="0"/>
              </a:spcAft>
              <a:buFont typeface="Arial" panose="020B0604020202020204" pitchFamily="34" charset="0"/>
              <a:buChar char="•"/>
              <a:tabLst/>
            </a:pPr>
            <a:r>
              <a:rPr lang="en-US" sz="2400" b="0" i="0" u="none" strike="noStrike" kern="1200" cap="none" spc="0" baseline="0" dirty="0">
                <a:ln>
                  <a:noFill/>
                </a:ln>
                <a:highlight>
                  <a:scrgbClr r="0" g="0" b="0">
                    <a:alpha val="0"/>
                  </a:scrgbClr>
                </a:highlight>
                <a:latin typeface="Cabin" pitchFamily="2"/>
                <a:ea typeface="AR PL SungtiL GB" pitchFamily="2"/>
                <a:cs typeface="Lohit Devanagari" pitchFamily="2"/>
              </a:rPr>
              <a:t>Patterns (n points configuration) borrowed from the TDS</a:t>
            </a:r>
          </a:p>
          <a:p>
            <a:pPr marL="342900" marR="0" lvl="0" indent="-342900" algn="l" rtl="0" hangingPunct="0">
              <a:lnSpc>
                <a:spcPct val="100000"/>
              </a:lnSpc>
              <a:spcBef>
                <a:spcPts val="289"/>
              </a:spcBef>
              <a:spcAft>
                <a:spcPts val="0"/>
              </a:spcAft>
              <a:buFont typeface="Arial" panose="020B0604020202020204" pitchFamily="34" charset="0"/>
              <a:buChar char="•"/>
              <a:tabLst/>
            </a:pPr>
            <a:r>
              <a:rPr lang="en-US" sz="2400" b="0" i="0" u="none" strike="noStrike" kern="1200" cap="none" spc="0" baseline="0" dirty="0">
                <a:ln>
                  <a:noFill/>
                </a:ln>
                <a:highlight>
                  <a:scrgbClr r="0" g="0" b="0">
                    <a:alpha val="0"/>
                  </a:scrgbClr>
                </a:highlight>
                <a:latin typeface="Cabin" pitchFamily="2"/>
                <a:ea typeface="AR PL SungtiL GB" pitchFamily="2"/>
                <a:cs typeface="Lohit Devanagari" pitchFamily="2"/>
              </a:rPr>
              <a:t>Direct sampling of the TDS</a:t>
            </a:r>
          </a:p>
        </p:txBody>
      </p:sp>
      <p:pic>
        <p:nvPicPr>
          <p:cNvPr id="3" name="Picture 2">
            <a:extLst>
              <a:ext uri="{FF2B5EF4-FFF2-40B4-BE49-F238E27FC236}">
                <a16:creationId xmlns:a16="http://schemas.microsoft.com/office/drawing/2014/main" id="{BBF86EE4-8A06-567C-F2FA-23C894D11FE9}"/>
              </a:ext>
            </a:extLst>
          </p:cNvPr>
          <p:cNvPicPr>
            <a:picLocks noChangeAspect="1"/>
          </p:cNvPicPr>
          <p:nvPr/>
        </p:nvPicPr>
        <p:blipFill>
          <a:blip r:embed="rId2">
            <a:lum/>
            <a:alphaModFix/>
          </a:blip>
          <a:srcRect/>
          <a:stretch>
            <a:fillRect/>
          </a:stretch>
        </p:blipFill>
        <p:spPr>
          <a:xfrm>
            <a:off x="8998515" y="1414360"/>
            <a:ext cx="3007097" cy="2069336"/>
          </a:xfrm>
          <a:prstGeom prst="rect">
            <a:avLst/>
          </a:prstGeom>
          <a:noFill/>
          <a:ln>
            <a:noFill/>
          </a:ln>
        </p:spPr>
      </p:pic>
      <p:sp>
        <p:nvSpPr>
          <p:cNvPr id="5" name="Freeform: Shape 4">
            <a:extLst>
              <a:ext uri="{FF2B5EF4-FFF2-40B4-BE49-F238E27FC236}">
                <a16:creationId xmlns:a16="http://schemas.microsoft.com/office/drawing/2014/main" id="{60ABDEA5-A038-23C7-0CFB-F44C7DF06DDD}"/>
              </a:ext>
            </a:extLst>
          </p:cNvPr>
          <p:cNvSpPr/>
          <p:nvPr/>
        </p:nvSpPr>
        <p:spPr>
          <a:xfrm>
            <a:off x="8578256" y="491941"/>
            <a:ext cx="3163738" cy="527878"/>
          </a:xfrm>
          <a:custGeom>
            <a:avLst>
              <a:gd name="f0" fmla="val 726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EE7E5"/>
          </a:solidFill>
          <a:ln>
            <a:noFill/>
            <a:prstDash val="solid"/>
          </a:ln>
        </p:spPr>
        <p:txBody>
          <a:bodyPr vert="horz" wrap="none" lIns="90000" tIns="45000" rIns="90000" bIns="45000" anchor="ctr" anchorCtr="0" compatLnSpc="0">
            <a:noAutofit/>
          </a:bodyPr>
          <a:lstStyle/>
          <a:p>
            <a:pPr marL="0" marR="0" lvl="0" indent="0" algn="ctr" rtl="0" hangingPunct="0">
              <a:lnSpc>
                <a:spcPct val="100000"/>
              </a:lnSpc>
              <a:spcBef>
                <a:spcPts val="0"/>
              </a:spcBef>
              <a:spcAft>
                <a:spcPts val="0"/>
              </a:spcAft>
              <a:buNone/>
              <a:tabLst/>
            </a:pPr>
            <a:r>
              <a:rPr lang="en-US" sz="2400" b="1" i="0" u="none" strike="noStrike" kern="1200" cap="none" spc="0" baseline="0" dirty="0">
                <a:ln>
                  <a:noFill/>
                </a:ln>
                <a:highlight>
                  <a:scrgbClr r="0" g="0" b="0">
                    <a:alpha val="0"/>
                  </a:scrgbClr>
                </a:highlight>
                <a:latin typeface="Cabin" pitchFamily="2"/>
                <a:ea typeface="AR PL SungtiL GB" pitchFamily="2"/>
                <a:cs typeface="Lohit Devanagari" pitchFamily="2"/>
              </a:rPr>
              <a:t>MPS </a:t>
            </a:r>
            <a:r>
              <a:rPr lang="en-US" sz="2400" b="1" i="0" u="none" strike="noStrike" kern="1200" cap="none" spc="0" baseline="0" dirty="0">
                <a:ln>
                  <a:noFill/>
                </a:ln>
                <a:highlight>
                  <a:scrgbClr r="0" g="0" b="0">
                    <a:alpha val="0"/>
                  </a:scrgbClr>
                </a:highlight>
                <a:latin typeface="Cabin" pitchFamily="2"/>
                <a:ea typeface="AR PL SungtiL GB" pitchFamily="2"/>
                <a:cs typeface="Lohit Devanagari" pitchFamily="2"/>
                <a:sym typeface="Wingdings" panose="05000000000000000000" pitchFamily="2" charset="2"/>
              </a:rPr>
              <a:t> </a:t>
            </a:r>
            <a:r>
              <a:rPr lang="en-US" sz="2400" b="1" i="0" u="none" strike="noStrike" kern="1200" cap="none" spc="0" baseline="0" dirty="0">
                <a:ln>
                  <a:noFill/>
                </a:ln>
                <a:highlight>
                  <a:scrgbClr r="0" g="0" b="0">
                    <a:alpha val="0"/>
                  </a:scrgbClr>
                </a:highlight>
                <a:latin typeface="Cabin" pitchFamily="2"/>
                <a:ea typeface="AR PL SungtiL GB" pitchFamily="2"/>
                <a:cs typeface="Lohit Devanagari" pitchFamily="2"/>
              </a:rPr>
              <a:t>Implicit model</a:t>
            </a:r>
            <a:endParaRPr lang="en-US" sz="2400" b="1" i="0" u="none" strike="noStrike" kern="1200" cap="none" spc="0" baseline="0" dirty="0">
              <a:ln>
                <a:noFill/>
              </a:ln>
              <a:solidFill>
                <a:srgbClr val="FC610C"/>
              </a:solidFill>
              <a:highlight>
                <a:scrgbClr r="0" g="0" b="0">
                  <a:alpha val="0"/>
                </a:scrgbClr>
              </a:highlight>
              <a:latin typeface="Cabin" pitchFamily="2"/>
              <a:ea typeface="AR PL SungtiL GB" pitchFamily="2"/>
              <a:cs typeface="Lohit Devanagari" pitchFamily="2"/>
            </a:endParaRPr>
          </a:p>
        </p:txBody>
      </p:sp>
      <p:pic>
        <p:nvPicPr>
          <p:cNvPr id="6" name="Picture 5">
            <a:extLst>
              <a:ext uri="{FF2B5EF4-FFF2-40B4-BE49-F238E27FC236}">
                <a16:creationId xmlns:a16="http://schemas.microsoft.com/office/drawing/2014/main" id="{BA41766D-C900-4FC8-7421-100DC5D76F22}"/>
              </a:ext>
            </a:extLst>
          </p:cNvPr>
          <p:cNvPicPr>
            <a:picLocks noChangeAspect="1"/>
          </p:cNvPicPr>
          <p:nvPr/>
        </p:nvPicPr>
        <p:blipFill>
          <a:blip r:embed="rId3">
            <a:lum/>
            <a:alphaModFix/>
          </a:blip>
          <a:srcRect/>
          <a:stretch>
            <a:fillRect/>
          </a:stretch>
        </p:blipFill>
        <p:spPr>
          <a:xfrm>
            <a:off x="16076" y="3637865"/>
            <a:ext cx="3059470" cy="2583088"/>
          </a:xfrm>
          <a:prstGeom prst="rect">
            <a:avLst/>
          </a:prstGeom>
          <a:noFill/>
          <a:ln>
            <a:noFill/>
          </a:ln>
        </p:spPr>
      </p:pic>
      <p:pic>
        <p:nvPicPr>
          <p:cNvPr id="7" name="Picture 6">
            <a:extLst>
              <a:ext uri="{FF2B5EF4-FFF2-40B4-BE49-F238E27FC236}">
                <a16:creationId xmlns:a16="http://schemas.microsoft.com/office/drawing/2014/main" id="{68BD5A58-EB7E-928E-8250-EBACE247864B}"/>
              </a:ext>
            </a:extLst>
          </p:cNvPr>
          <p:cNvPicPr>
            <a:picLocks noChangeAspect="1"/>
          </p:cNvPicPr>
          <p:nvPr/>
        </p:nvPicPr>
        <p:blipFill>
          <a:blip r:embed="rId4">
            <a:lum/>
            <a:alphaModFix/>
          </a:blip>
          <a:srcRect/>
          <a:stretch>
            <a:fillRect/>
          </a:stretch>
        </p:blipFill>
        <p:spPr>
          <a:xfrm>
            <a:off x="3024970" y="3635686"/>
            <a:ext cx="3065131" cy="2585265"/>
          </a:xfrm>
          <a:prstGeom prst="rect">
            <a:avLst/>
          </a:prstGeom>
          <a:noFill/>
          <a:ln>
            <a:noFill/>
          </a:ln>
        </p:spPr>
      </p:pic>
      <p:pic>
        <p:nvPicPr>
          <p:cNvPr id="8" name="Picture 7">
            <a:extLst>
              <a:ext uri="{FF2B5EF4-FFF2-40B4-BE49-F238E27FC236}">
                <a16:creationId xmlns:a16="http://schemas.microsoft.com/office/drawing/2014/main" id="{18046403-C0F5-523A-3889-376A4FD0A5DF}"/>
              </a:ext>
            </a:extLst>
          </p:cNvPr>
          <p:cNvPicPr>
            <a:picLocks noChangeAspect="1"/>
          </p:cNvPicPr>
          <p:nvPr/>
        </p:nvPicPr>
        <p:blipFill>
          <a:blip r:embed="rId5">
            <a:lum/>
            <a:alphaModFix/>
          </a:blip>
          <a:srcRect/>
          <a:stretch>
            <a:fillRect/>
          </a:stretch>
        </p:blipFill>
        <p:spPr>
          <a:xfrm>
            <a:off x="9047533" y="3636556"/>
            <a:ext cx="3054681" cy="2584396"/>
          </a:xfrm>
          <a:prstGeom prst="rect">
            <a:avLst/>
          </a:prstGeom>
          <a:noFill/>
          <a:ln>
            <a:noFill/>
          </a:ln>
        </p:spPr>
      </p:pic>
      <p:pic>
        <p:nvPicPr>
          <p:cNvPr id="9" name="Picture 8">
            <a:extLst>
              <a:ext uri="{FF2B5EF4-FFF2-40B4-BE49-F238E27FC236}">
                <a16:creationId xmlns:a16="http://schemas.microsoft.com/office/drawing/2014/main" id="{B3AF8492-7C3A-D993-B6BC-D234177F5418}"/>
              </a:ext>
            </a:extLst>
          </p:cNvPr>
          <p:cNvPicPr>
            <a:picLocks noChangeAspect="1"/>
          </p:cNvPicPr>
          <p:nvPr/>
        </p:nvPicPr>
        <p:blipFill>
          <a:blip r:embed="rId6">
            <a:lum/>
            <a:alphaModFix/>
          </a:blip>
          <a:srcRect/>
          <a:stretch>
            <a:fillRect/>
          </a:stretch>
        </p:blipFill>
        <p:spPr>
          <a:xfrm>
            <a:off x="6039089" y="3635935"/>
            <a:ext cx="3059035" cy="2590057"/>
          </a:xfrm>
          <a:prstGeom prst="rect">
            <a:avLst/>
          </a:prstGeom>
          <a:noFill/>
          <a:ln>
            <a:noFill/>
          </a:ln>
        </p:spPr>
      </p:pic>
      <p:sp>
        <p:nvSpPr>
          <p:cNvPr id="11" name="TextBox 10">
            <a:extLst>
              <a:ext uri="{FF2B5EF4-FFF2-40B4-BE49-F238E27FC236}">
                <a16:creationId xmlns:a16="http://schemas.microsoft.com/office/drawing/2014/main" id="{80611D73-49E0-D005-A882-F5034BCB1668}"/>
              </a:ext>
            </a:extLst>
          </p:cNvPr>
          <p:cNvSpPr txBox="1"/>
          <p:nvPr/>
        </p:nvSpPr>
        <p:spPr>
          <a:xfrm>
            <a:off x="10844518" y="1234276"/>
            <a:ext cx="562454" cy="369332"/>
          </a:xfrm>
          <a:prstGeom prst="rect">
            <a:avLst/>
          </a:prstGeom>
          <a:noFill/>
        </p:spPr>
        <p:txBody>
          <a:bodyPr wrap="square">
            <a:spAutoFit/>
          </a:bodyPr>
          <a:lstStyle/>
          <a:p>
            <a:r>
              <a:rPr lang="en-US" sz="1800" b="0" i="0" u="none" strike="noStrike" kern="1200" cap="none" spc="0" baseline="0" dirty="0">
                <a:ln>
                  <a:noFill/>
                </a:ln>
                <a:highlight>
                  <a:scrgbClr r="0" g="0" b="0">
                    <a:alpha val="0"/>
                  </a:scrgbClr>
                </a:highlight>
                <a:latin typeface="Cabin" pitchFamily="2"/>
                <a:ea typeface="AR PL SungtiL GB" pitchFamily="2"/>
                <a:cs typeface="Lohit Devanagari" pitchFamily="2"/>
              </a:rPr>
              <a:t>TDS</a:t>
            </a:r>
            <a:endParaRPr lang="fr-CH" dirty="0"/>
          </a:p>
        </p:txBody>
      </p:sp>
      <p:sp>
        <p:nvSpPr>
          <p:cNvPr id="13" name="TextBox 12">
            <a:extLst>
              <a:ext uri="{FF2B5EF4-FFF2-40B4-BE49-F238E27FC236}">
                <a16:creationId xmlns:a16="http://schemas.microsoft.com/office/drawing/2014/main" id="{21123E59-B34D-4448-B89A-AD825562F4EE}"/>
              </a:ext>
            </a:extLst>
          </p:cNvPr>
          <p:cNvSpPr txBox="1"/>
          <p:nvPr/>
        </p:nvSpPr>
        <p:spPr>
          <a:xfrm>
            <a:off x="4756327" y="3222065"/>
            <a:ext cx="2667548" cy="400110"/>
          </a:xfrm>
          <a:prstGeom prst="rect">
            <a:avLst/>
          </a:prstGeom>
          <a:noFill/>
        </p:spPr>
        <p:txBody>
          <a:bodyPr wrap="square">
            <a:spAutoFit/>
          </a:bodyPr>
          <a:lstStyle/>
          <a:p>
            <a:r>
              <a:rPr lang="en-US" sz="2000" b="0" i="0" u="none" strike="noStrike" kern="1200" cap="none" spc="0" baseline="0" dirty="0">
                <a:ln>
                  <a:noFill/>
                </a:ln>
                <a:highlight>
                  <a:scrgbClr r="0" g="0" b="0">
                    <a:alpha val="0"/>
                  </a:scrgbClr>
                </a:highlight>
                <a:latin typeface="Cabin" pitchFamily="2"/>
                <a:ea typeface="AR PL SungtiL GB" pitchFamily="2"/>
                <a:cs typeface="Lohit Devanagari" pitchFamily="2"/>
              </a:rPr>
              <a:t>Conditional simulations</a:t>
            </a:r>
            <a:endParaRPr lang="fr-CH" sz="2000" dirty="0"/>
          </a:p>
        </p:txBody>
      </p:sp>
    </p:spTree>
    <p:extLst>
      <p:ext uri="{BB962C8B-B14F-4D97-AF65-F5344CB8AC3E}">
        <p14:creationId xmlns:p14="http://schemas.microsoft.com/office/powerpoint/2010/main" val="2630840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croquis, diagramme, dessin, capture d’écran&#10;&#10;Description générée automatiquement">
            <a:extLst>
              <a:ext uri="{FF2B5EF4-FFF2-40B4-BE49-F238E27FC236}">
                <a16:creationId xmlns:a16="http://schemas.microsoft.com/office/drawing/2014/main" id="{142ED66B-DFAF-015D-875E-C6DD4CD7551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l="11131" t="29281" r="19100" b="14588"/>
          <a:stretch/>
        </p:blipFill>
        <p:spPr>
          <a:xfrm>
            <a:off x="0" y="1308423"/>
            <a:ext cx="6306531" cy="3186423"/>
          </a:xfrm>
          <a:prstGeom prst="rect">
            <a:avLst/>
          </a:prstGeom>
        </p:spPr>
      </p:pic>
      <p:pic>
        <p:nvPicPr>
          <p:cNvPr id="11" name="Espace réservé du contenu 10" descr="Une image contenant capture d’écran&#10;&#10;Description générée automatiquement">
            <a:extLst>
              <a:ext uri="{FF2B5EF4-FFF2-40B4-BE49-F238E27FC236}">
                <a16:creationId xmlns:a16="http://schemas.microsoft.com/office/drawing/2014/main" id="{CB83E9AC-C83F-87C0-1852-9CA5D7BEFD76}"/>
              </a:ext>
            </a:extLst>
          </p:cNvPr>
          <p:cNvPicPr>
            <a:picLocks noGrp="1" noChangeAspect="1"/>
          </p:cNvPicPr>
          <p:nvPr>
            <p:ph idx="1"/>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11456" t="28873" r="17579" b="16492"/>
          <a:stretch/>
        </p:blipFill>
        <p:spPr>
          <a:xfrm>
            <a:off x="5137608" y="3367477"/>
            <a:ext cx="6915057" cy="3343476"/>
          </a:xfrm>
        </p:spPr>
      </p:pic>
      <p:sp>
        <p:nvSpPr>
          <p:cNvPr id="2" name="Titre 1">
            <a:extLst>
              <a:ext uri="{FF2B5EF4-FFF2-40B4-BE49-F238E27FC236}">
                <a16:creationId xmlns:a16="http://schemas.microsoft.com/office/drawing/2014/main" id="{9634B50F-D773-4874-87F0-C64249DBD1CA}"/>
              </a:ext>
            </a:extLst>
          </p:cNvPr>
          <p:cNvSpPr>
            <a:spLocks noGrp="1"/>
          </p:cNvSpPr>
          <p:nvPr>
            <p:ph type="title"/>
          </p:nvPr>
        </p:nvSpPr>
        <p:spPr/>
        <p:txBody>
          <a:bodyPr/>
          <a:lstStyle/>
          <a:p>
            <a:r>
              <a:rPr lang="fr-CH" dirty="0"/>
              <a:t>Data</a:t>
            </a:r>
          </a:p>
        </p:txBody>
      </p:sp>
      <p:sp>
        <p:nvSpPr>
          <p:cNvPr id="4" name="Espace réservé du numéro de diapositive 3">
            <a:extLst>
              <a:ext uri="{FF2B5EF4-FFF2-40B4-BE49-F238E27FC236}">
                <a16:creationId xmlns:a16="http://schemas.microsoft.com/office/drawing/2014/main" id="{20DF4FD9-9C99-402C-A81D-2C766B33A86B}"/>
              </a:ext>
            </a:extLst>
          </p:cNvPr>
          <p:cNvSpPr>
            <a:spLocks noGrp="1"/>
          </p:cNvSpPr>
          <p:nvPr>
            <p:ph type="sldNum" sz="quarter" idx="12"/>
          </p:nvPr>
        </p:nvSpPr>
        <p:spPr/>
        <p:txBody>
          <a:bodyPr/>
          <a:lstStyle/>
          <a:p>
            <a:fld id="{7BE24AC2-5B68-45B7-B777-E96D743BCCD0}" type="slidenum">
              <a:rPr lang="en-US" smtClean="0"/>
              <a:pPr/>
              <a:t>21</a:t>
            </a:fld>
            <a:endParaRPr lang="en-US" dirty="0"/>
          </a:p>
        </p:txBody>
      </p:sp>
      <p:sp>
        <p:nvSpPr>
          <p:cNvPr id="3" name="ZoneTexte 2">
            <a:extLst>
              <a:ext uri="{FF2B5EF4-FFF2-40B4-BE49-F238E27FC236}">
                <a16:creationId xmlns:a16="http://schemas.microsoft.com/office/drawing/2014/main" id="{B6E9543B-5994-C1C7-60FD-0387393F4547}"/>
              </a:ext>
            </a:extLst>
          </p:cNvPr>
          <p:cNvSpPr txBox="1"/>
          <p:nvPr/>
        </p:nvSpPr>
        <p:spPr>
          <a:xfrm>
            <a:off x="457658" y="1760277"/>
            <a:ext cx="1079500" cy="523220"/>
          </a:xfrm>
          <a:prstGeom prst="rect">
            <a:avLst/>
          </a:prstGeom>
          <a:noFill/>
        </p:spPr>
        <p:txBody>
          <a:bodyPr wrap="square" rtlCol="0">
            <a:spAutoFit/>
          </a:bodyPr>
          <a:lstStyle/>
          <a:p>
            <a:r>
              <a:rPr lang="en-US" sz="2800" dirty="0"/>
              <a:t>Unit</a:t>
            </a:r>
          </a:p>
        </p:txBody>
      </p:sp>
      <p:sp>
        <p:nvSpPr>
          <p:cNvPr id="6" name="ZoneTexte 5">
            <a:extLst>
              <a:ext uri="{FF2B5EF4-FFF2-40B4-BE49-F238E27FC236}">
                <a16:creationId xmlns:a16="http://schemas.microsoft.com/office/drawing/2014/main" id="{15D6FAC0-23BB-7587-13BA-E707B5FBAEE9}"/>
              </a:ext>
            </a:extLst>
          </p:cNvPr>
          <p:cNvSpPr txBox="1"/>
          <p:nvPr/>
        </p:nvSpPr>
        <p:spPr>
          <a:xfrm>
            <a:off x="5468085" y="3859846"/>
            <a:ext cx="1255829" cy="523220"/>
          </a:xfrm>
          <a:prstGeom prst="rect">
            <a:avLst/>
          </a:prstGeom>
          <a:noFill/>
        </p:spPr>
        <p:txBody>
          <a:bodyPr wrap="square" rtlCol="0">
            <a:spAutoFit/>
          </a:bodyPr>
          <a:lstStyle/>
          <a:p>
            <a:r>
              <a:rPr lang="en-US" sz="2800" dirty="0"/>
              <a:t>Facies</a:t>
            </a:r>
          </a:p>
        </p:txBody>
      </p:sp>
    </p:spTree>
    <p:extLst>
      <p:ext uri="{BB962C8B-B14F-4D97-AF65-F5344CB8AC3E}">
        <p14:creationId xmlns:p14="http://schemas.microsoft.com/office/powerpoint/2010/main" val="2480709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561E96-6F86-42E8-89B7-D520FD4A2EAD}"/>
              </a:ext>
            </a:extLst>
          </p:cNvPr>
          <p:cNvSpPr>
            <a:spLocks noGrp="1"/>
          </p:cNvSpPr>
          <p:nvPr>
            <p:ph type="title"/>
          </p:nvPr>
        </p:nvSpPr>
        <p:spPr/>
        <p:txBody>
          <a:bodyPr/>
          <a:lstStyle/>
          <a:p>
            <a:r>
              <a:rPr lang="fr-CH" dirty="0" err="1"/>
              <a:t>Geological</a:t>
            </a:r>
            <a:r>
              <a:rPr lang="fr-CH" dirty="0"/>
              <a:t> concept</a:t>
            </a:r>
          </a:p>
        </p:txBody>
      </p:sp>
      <p:sp>
        <p:nvSpPr>
          <p:cNvPr id="3" name="Espace réservé du contenu 2">
            <a:extLst>
              <a:ext uri="{FF2B5EF4-FFF2-40B4-BE49-F238E27FC236}">
                <a16:creationId xmlns:a16="http://schemas.microsoft.com/office/drawing/2014/main" id="{E27B5B17-7739-4175-9160-BC62B8F394FA}"/>
              </a:ext>
            </a:extLst>
          </p:cNvPr>
          <p:cNvSpPr>
            <a:spLocks noGrp="1"/>
          </p:cNvSpPr>
          <p:nvPr>
            <p:ph idx="1"/>
          </p:nvPr>
        </p:nvSpPr>
        <p:spPr>
          <a:xfrm>
            <a:off x="838201" y="1696914"/>
            <a:ext cx="3981449" cy="4795961"/>
          </a:xfrm>
        </p:spPr>
        <p:txBody>
          <a:bodyPr>
            <a:normAutofit/>
          </a:bodyPr>
          <a:lstStyle/>
          <a:p>
            <a:r>
              <a:rPr lang="fr-CH" sz="2800" dirty="0"/>
              <a:t>4 </a:t>
            </a:r>
            <a:r>
              <a:rPr lang="fr-CH" sz="2800" dirty="0" err="1"/>
              <a:t>units</a:t>
            </a:r>
            <a:r>
              <a:rPr lang="fr-CH" sz="2800" dirty="0"/>
              <a:t> </a:t>
            </a:r>
          </a:p>
          <a:p>
            <a:pPr lvl="1"/>
            <a:r>
              <a:rPr lang="fr-CH" sz="2800" dirty="0"/>
              <a:t>D: </a:t>
            </a:r>
            <a:r>
              <a:rPr lang="fr-CH" sz="2800" dirty="0" err="1"/>
              <a:t>homogeneous</a:t>
            </a:r>
            <a:endParaRPr lang="fr-CH" sz="2800" dirty="0"/>
          </a:p>
          <a:p>
            <a:pPr lvl="1"/>
            <a:r>
              <a:rPr lang="fr-CH" sz="2800" dirty="0"/>
              <a:t>C: </a:t>
            </a:r>
            <a:r>
              <a:rPr lang="fr-CH" sz="2800" dirty="0" err="1"/>
              <a:t>filled</a:t>
            </a:r>
            <a:r>
              <a:rPr lang="fr-CH" sz="2800" dirty="0"/>
              <a:t> by MPS</a:t>
            </a:r>
          </a:p>
          <a:p>
            <a:pPr lvl="1"/>
            <a:r>
              <a:rPr lang="fr-CH" sz="2800" dirty="0"/>
              <a:t>B: </a:t>
            </a:r>
            <a:r>
              <a:rPr lang="fr-CH" sz="2800" dirty="0" err="1"/>
              <a:t>filled</a:t>
            </a:r>
            <a:r>
              <a:rPr lang="fr-CH" sz="2800" dirty="0"/>
              <a:t> by MPS</a:t>
            </a:r>
          </a:p>
          <a:p>
            <a:pPr lvl="1"/>
            <a:r>
              <a:rPr lang="fr-CH" sz="2800" dirty="0"/>
              <a:t>A: </a:t>
            </a:r>
            <a:r>
              <a:rPr lang="fr-CH" sz="2800" dirty="0" err="1"/>
              <a:t>homogeneous</a:t>
            </a:r>
            <a:endParaRPr lang="fr-CH" sz="2800" dirty="0"/>
          </a:p>
          <a:p>
            <a:r>
              <a:rPr lang="fr-CH" sz="2800" dirty="0"/>
              <a:t>Surfaces are </a:t>
            </a:r>
            <a:r>
              <a:rPr lang="fr-CH" sz="2800" dirty="0" err="1"/>
              <a:t>simulated</a:t>
            </a:r>
            <a:r>
              <a:rPr lang="fr-CH" sz="2800" dirty="0"/>
              <a:t> </a:t>
            </a:r>
            <a:r>
              <a:rPr lang="fr-CH" sz="2800" dirty="0" err="1"/>
              <a:t>using</a:t>
            </a:r>
            <a:r>
              <a:rPr lang="fr-CH" sz="2800" dirty="0"/>
              <a:t> MPS </a:t>
            </a:r>
          </a:p>
          <a:p>
            <a:r>
              <a:rPr lang="fr-CH" sz="2800" dirty="0"/>
              <a:t>All contacts are </a:t>
            </a:r>
            <a:r>
              <a:rPr lang="fr-CH" sz="2800" dirty="0" err="1"/>
              <a:t>onlap</a:t>
            </a:r>
            <a:endParaRPr lang="fr-CH" sz="2800" dirty="0"/>
          </a:p>
        </p:txBody>
      </p:sp>
      <p:sp>
        <p:nvSpPr>
          <p:cNvPr id="4" name="Espace réservé du numéro de diapositive 3">
            <a:extLst>
              <a:ext uri="{FF2B5EF4-FFF2-40B4-BE49-F238E27FC236}">
                <a16:creationId xmlns:a16="http://schemas.microsoft.com/office/drawing/2014/main" id="{D3675550-C8A2-497A-AAB4-3158EFB183E2}"/>
              </a:ext>
            </a:extLst>
          </p:cNvPr>
          <p:cNvSpPr>
            <a:spLocks noGrp="1"/>
          </p:cNvSpPr>
          <p:nvPr>
            <p:ph type="sldNum" sz="quarter" idx="12"/>
          </p:nvPr>
        </p:nvSpPr>
        <p:spPr/>
        <p:txBody>
          <a:bodyPr/>
          <a:lstStyle/>
          <a:p>
            <a:fld id="{7BE24AC2-5B68-45B7-B777-E96D743BCCD0}" type="slidenum">
              <a:rPr lang="en-US" smtClean="0"/>
              <a:pPr/>
              <a:t>22</a:t>
            </a:fld>
            <a:endParaRPr lang="en-US" dirty="0"/>
          </a:p>
        </p:txBody>
      </p:sp>
      <p:graphicFrame>
        <p:nvGraphicFramePr>
          <p:cNvPr id="34" name="Tableau 33">
            <a:extLst>
              <a:ext uri="{FF2B5EF4-FFF2-40B4-BE49-F238E27FC236}">
                <a16:creationId xmlns:a16="http://schemas.microsoft.com/office/drawing/2014/main" id="{24DEF083-1577-4536-A175-C64EE1A92ACA}"/>
              </a:ext>
            </a:extLst>
          </p:cNvPr>
          <p:cNvGraphicFramePr>
            <a:graphicFrameLocks noGrp="1"/>
          </p:cNvGraphicFramePr>
          <p:nvPr>
            <p:extLst>
              <p:ext uri="{D42A27DB-BD31-4B8C-83A1-F6EECF244321}">
                <p14:modId xmlns:p14="http://schemas.microsoft.com/office/powerpoint/2010/main" val="2683325879"/>
              </p:ext>
            </p:extLst>
          </p:nvPr>
        </p:nvGraphicFramePr>
        <p:xfrm>
          <a:off x="5019675" y="1994681"/>
          <a:ext cx="6542042" cy="3155701"/>
        </p:xfrm>
        <a:graphic>
          <a:graphicData uri="http://schemas.openxmlformats.org/drawingml/2006/table">
            <a:tbl>
              <a:tblPr firstRow="1" bandRow="1">
                <a:tableStyleId>{2D5ABB26-0587-4C30-8999-92F81FD0307C}</a:tableStyleId>
              </a:tblPr>
              <a:tblGrid>
                <a:gridCol w="600075">
                  <a:extLst>
                    <a:ext uri="{9D8B030D-6E8A-4147-A177-3AD203B41FA5}">
                      <a16:colId xmlns:a16="http://schemas.microsoft.com/office/drawing/2014/main" val="336084752"/>
                    </a:ext>
                  </a:extLst>
                </a:gridCol>
                <a:gridCol w="1304925">
                  <a:extLst>
                    <a:ext uri="{9D8B030D-6E8A-4147-A177-3AD203B41FA5}">
                      <a16:colId xmlns:a16="http://schemas.microsoft.com/office/drawing/2014/main" val="2366666495"/>
                    </a:ext>
                  </a:extLst>
                </a:gridCol>
                <a:gridCol w="1247775">
                  <a:extLst>
                    <a:ext uri="{9D8B030D-6E8A-4147-A177-3AD203B41FA5}">
                      <a16:colId xmlns:a16="http://schemas.microsoft.com/office/drawing/2014/main" val="798795971"/>
                    </a:ext>
                  </a:extLst>
                </a:gridCol>
                <a:gridCol w="937174">
                  <a:extLst>
                    <a:ext uri="{9D8B030D-6E8A-4147-A177-3AD203B41FA5}">
                      <a16:colId xmlns:a16="http://schemas.microsoft.com/office/drawing/2014/main" val="2388025225"/>
                    </a:ext>
                  </a:extLst>
                </a:gridCol>
                <a:gridCol w="917954">
                  <a:extLst>
                    <a:ext uri="{9D8B030D-6E8A-4147-A177-3AD203B41FA5}">
                      <a16:colId xmlns:a16="http://schemas.microsoft.com/office/drawing/2014/main" val="2087357528"/>
                    </a:ext>
                  </a:extLst>
                </a:gridCol>
                <a:gridCol w="1534139">
                  <a:extLst>
                    <a:ext uri="{9D8B030D-6E8A-4147-A177-3AD203B41FA5}">
                      <a16:colId xmlns:a16="http://schemas.microsoft.com/office/drawing/2014/main" val="3145889427"/>
                    </a:ext>
                  </a:extLst>
                </a:gridCol>
              </a:tblGrid>
              <a:tr h="634075">
                <a:tc>
                  <a:txBody>
                    <a:bodyPr/>
                    <a:lstStyle/>
                    <a:p>
                      <a:pPr algn="ctr"/>
                      <a:r>
                        <a:rPr lang="fr-CH" sz="1600" dirty="0"/>
                        <a:t>Unit</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noProof="0" dirty="0"/>
                        <a:t>Height</a:t>
                      </a:r>
                      <a:r>
                        <a:rPr lang="fr-CH" sz="1600" dirty="0"/>
                        <a:t> range</a:t>
                      </a:r>
                    </a:p>
                    <a:p>
                      <a:pPr algn="ctr"/>
                      <a:r>
                        <a:rPr lang="fr-CH" sz="1600" dirty="0"/>
                        <a:t>(min) – (max)</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H" sz="1600" dirty="0"/>
                        <a:t>Interpolation </a:t>
                      </a:r>
                      <a:r>
                        <a:rPr lang="fr-CH" sz="1600" dirty="0" err="1"/>
                        <a:t>method</a:t>
                      </a:r>
                      <a:endParaRPr lang="fr-CH" sz="1600" dirty="0"/>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H" sz="1600" dirty="0"/>
                        <a:t>Contact</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H" sz="1600" dirty="0" err="1"/>
                        <a:t>Filling</a:t>
                      </a:r>
                      <a:r>
                        <a:rPr lang="fr-CH" sz="1600" dirty="0"/>
                        <a:t> </a:t>
                      </a:r>
                      <a:r>
                        <a:rPr lang="fr-CH" sz="1600" dirty="0" err="1"/>
                        <a:t>method</a:t>
                      </a:r>
                      <a:endParaRPr lang="fr-CH" sz="1600" dirty="0"/>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CH" sz="1600" dirty="0"/>
                        <a:t>List of facies</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6800240"/>
                  </a:ext>
                </a:extLst>
              </a:tr>
              <a:tr h="634075">
                <a:tc>
                  <a:txBody>
                    <a:bodyPr/>
                    <a:lstStyle/>
                    <a:p>
                      <a:pPr algn="ctr"/>
                      <a:r>
                        <a:rPr lang="fr-CH" sz="1600" dirty="0"/>
                        <a:t>D</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fr-CH" sz="1600" dirty="0"/>
                        <a:t>-</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fr-CH" sz="1600" dirty="0"/>
                        <a:t>-</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fr-CH" sz="1600" dirty="0" err="1"/>
                        <a:t>onlap</a:t>
                      </a:r>
                      <a:endParaRPr lang="fr-CH" sz="1600" dirty="0"/>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fr-CH" sz="1600" dirty="0"/>
                        <a:t>homo.</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algn="ctr"/>
                      <a:r>
                        <a:rPr lang="fr-CH" sz="1600" dirty="0"/>
                        <a:t>silts</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819246957"/>
                  </a:ext>
                </a:extLst>
              </a:tr>
              <a:tr h="634075">
                <a:tc>
                  <a:txBody>
                    <a:bodyPr/>
                    <a:lstStyle/>
                    <a:p>
                      <a:pPr algn="ctr"/>
                      <a:r>
                        <a:rPr lang="fr-CH" sz="1600" dirty="0">
                          <a:solidFill>
                            <a:schemeClr val="bg1"/>
                          </a:solidFill>
                        </a:rPr>
                        <a:t>C</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fr-CH" sz="1600" dirty="0">
                          <a:solidFill>
                            <a:schemeClr val="bg1"/>
                          </a:solidFill>
                        </a:rPr>
                        <a:t>(- 12) – (2)</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fr-CH" sz="1600" dirty="0">
                          <a:solidFill>
                            <a:schemeClr val="bg1"/>
                          </a:solidFill>
                        </a:rPr>
                        <a:t>MPS</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fr-CH" sz="1600" dirty="0" err="1">
                          <a:solidFill>
                            <a:schemeClr val="bg1"/>
                          </a:solidFill>
                        </a:rPr>
                        <a:t>erode</a:t>
                      </a:r>
                      <a:endParaRPr lang="fr-CH" sz="1600" dirty="0">
                        <a:solidFill>
                          <a:schemeClr val="bg1"/>
                        </a:solidFill>
                      </a:endParaRP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fr-CH" sz="1600" dirty="0">
                          <a:solidFill>
                            <a:schemeClr val="bg1"/>
                          </a:solidFill>
                        </a:rPr>
                        <a:t>MPS</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fr-CH" sz="1600" dirty="0">
                          <a:solidFill>
                            <a:schemeClr val="bg1"/>
                          </a:solidFill>
                        </a:rPr>
                        <a:t>open-</a:t>
                      </a:r>
                      <a:r>
                        <a:rPr lang="fr-CH" sz="1600" dirty="0" err="1">
                          <a:solidFill>
                            <a:schemeClr val="bg1"/>
                          </a:solidFill>
                        </a:rPr>
                        <a:t>gravel</a:t>
                      </a:r>
                      <a:r>
                        <a:rPr lang="fr-CH" sz="1600" dirty="0">
                          <a:solidFill>
                            <a:schemeClr val="bg1"/>
                          </a:solidFill>
                        </a:rPr>
                        <a:t>, </a:t>
                      </a:r>
                      <a:r>
                        <a:rPr lang="fr-CH" sz="1600" dirty="0" err="1">
                          <a:solidFill>
                            <a:schemeClr val="bg1"/>
                          </a:solidFill>
                        </a:rPr>
                        <a:t>sand</a:t>
                      </a:r>
                      <a:r>
                        <a:rPr lang="fr-CH" sz="1600" dirty="0">
                          <a:solidFill>
                            <a:schemeClr val="bg1"/>
                          </a:solidFill>
                        </a:rPr>
                        <a:t>, silt-matrix</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042489422"/>
                  </a:ext>
                </a:extLst>
              </a:tr>
              <a:tr h="619401">
                <a:tc>
                  <a:txBody>
                    <a:bodyPr/>
                    <a:lstStyle/>
                    <a:p>
                      <a:pPr algn="ctr"/>
                      <a:r>
                        <a:rPr lang="fr-CH" sz="1600" dirty="0">
                          <a:solidFill>
                            <a:schemeClr val="bg1"/>
                          </a:solidFill>
                        </a:rPr>
                        <a:t>B</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r>
                        <a:rPr lang="fr-CH" sz="1600" dirty="0">
                          <a:solidFill>
                            <a:schemeClr val="bg1"/>
                          </a:solidFill>
                        </a:rPr>
                        <a:t>(-14) – (0)</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r>
                        <a:rPr lang="fr-CH" sz="1600" dirty="0">
                          <a:solidFill>
                            <a:schemeClr val="bg1"/>
                          </a:solidFill>
                        </a:rPr>
                        <a:t>MPS</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r>
                        <a:rPr lang="fr-CH" sz="1600" dirty="0" err="1">
                          <a:solidFill>
                            <a:schemeClr val="bg1"/>
                          </a:solidFill>
                        </a:rPr>
                        <a:t>erode</a:t>
                      </a:r>
                      <a:endParaRPr lang="fr-CH" sz="1600" dirty="0">
                        <a:solidFill>
                          <a:schemeClr val="bg1"/>
                        </a:solidFill>
                      </a:endParaRP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a:r>
                        <a:rPr lang="fr-CH" sz="1600" dirty="0">
                          <a:solidFill>
                            <a:schemeClr val="bg1"/>
                          </a:solidFill>
                        </a:rPr>
                        <a:t>MPS</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CH" sz="1600" dirty="0">
                          <a:solidFill>
                            <a:schemeClr val="bg1"/>
                          </a:solidFill>
                        </a:rPr>
                        <a:t>open-</a:t>
                      </a:r>
                      <a:r>
                        <a:rPr lang="fr-CH" sz="1600" dirty="0" err="1">
                          <a:solidFill>
                            <a:schemeClr val="bg1"/>
                          </a:solidFill>
                        </a:rPr>
                        <a:t>gravel</a:t>
                      </a:r>
                      <a:r>
                        <a:rPr lang="fr-CH" sz="1600" dirty="0">
                          <a:solidFill>
                            <a:schemeClr val="bg1"/>
                          </a:solidFill>
                        </a:rPr>
                        <a:t>, </a:t>
                      </a:r>
                      <a:r>
                        <a:rPr lang="fr-CH" sz="1600" dirty="0" err="1">
                          <a:solidFill>
                            <a:schemeClr val="bg1"/>
                          </a:solidFill>
                        </a:rPr>
                        <a:t>sand</a:t>
                      </a:r>
                      <a:r>
                        <a:rPr lang="fr-CH" sz="1600" dirty="0">
                          <a:solidFill>
                            <a:schemeClr val="bg1"/>
                          </a:solidFill>
                        </a:rPr>
                        <a:t>, silt-matrix</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3775308636"/>
                  </a:ext>
                </a:extLst>
              </a:tr>
              <a:tr h="634075">
                <a:tc>
                  <a:txBody>
                    <a:bodyPr/>
                    <a:lstStyle/>
                    <a:p>
                      <a:pPr algn="ctr"/>
                      <a:r>
                        <a:rPr lang="fr-CH" sz="1600" dirty="0">
                          <a:solidFill>
                            <a:schemeClr val="bg1"/>
                          </a:solidFill>
                        </a:rPr>
                        <a:t>A</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624D"/>
                    </a:solidFill>
                  </a:tcPr>
                </a:tc>
                <a:tc>
                  <a:txBody>
                    <a:bodyPr/>
                    <a:lstStyle/>
                    <a:p>
                      <a:pPr algn="ctr"/>
                      <a:r>
                        <a:rPr lang="fr-CH" sz="1600" dirty="0">
                          <a:solidFill>
                            <a:schemeClr val="bg1"/>
                          </a:solidFill>
                        </a:rPr>
                        <a:t>(-18) – (-5)</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624D"/>
                    </a:solidFill>
                  </a:tcPr>
                </a:tc>
                <a:tc>
                  <a:txBody>
                    <a:bodyPr/>
                    <a:lstStyle/>
                    <a:p>
                      <a:pPr algn="ctr"/>
                      <a:r>
                        <a:rPr lang="fr-CH" sz="1600" dirty="0">
                          <a:solidFill>
                            <a:schemeClr val="bg1"/>
                          </a:solidFill>
                        </a:rPr>
                        <a:t>MPS</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624D"/>
                    </a:solidFill>
                  </a:tcPr>
                </a:tc>
                <a:tc>
                  <a:txBody>
                    <a:bodyPr/>
                    <a:lstStyle/>
                    <a:p>
                      <a:pPr algn="ctr"/>
                      <a:r>
                        <a:rPr lang="fr-CH" sz="1600" dirty="0" err="1">
                          <a:solidFill>
                            <a:schemeClr val="bg1"/>
                          </a:solidFill>
                        </a:rPr>
                        <a:t>onlap</a:t>
                      </a:r>
                      <a:endParaRPr lang="fr-CH" sz="1600" dirty="0">
                        <a:solidFill>
                          <a:schemeClr val="bg1"/>
                        </a:solidFill>
                      </a:endParaRP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624D"/>
                    </a:solidFill>
                  </a:tcPr>
                </a:tc>
                <a:tc>
                  <a:txBody>
                    <a:bodyPr/>
                    <a:lstStyle/>
                    <a:p>
                      <a:pPr algn="ctr"/>
                      <a:r>
                        <a:rPr lang="fr-CH" sz="1600" dirty="0">
                          <a:solidFill>
                            <a:schemeClr val="bg1"/>
                          </a:solidFill>
                        </a:rPr>
                        <a:t>homo.</a:t>
                      </a: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624D"/>
                    </a:solidFill>
                  </a:tcPr>
                </a:tc>
                <a:tc>
                  <a:txBody>
                    <a:bodyPr/>
                    <a:lstStyle/>
                    <a:p>
                      <a:pPr algn="ctr"/>
                      <a:r>
                        <a:rPr lang="fr-CH" sz="1600" dirty="0" err="1">
                          <a:solidFill>
                            <a:schemeClr val="bg1"/>
                          </a:solidFill>
                        </a:rPr>
                        <a:t>clay</a:t>
                      </a:r>
                      <a:endParaRPr lang="fr-CH" sz="1600" dirty="0">
                        <a:solidFill>
                          <a:schemeClr val="bg1"/>
                        </a:solidFill>
                      </a:endParaRPr>
                    </a:p>
                  </a:txBody>
                  <a:tcPr marL="73240" marR="73240" marT="36620" marB="36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624D"/>
                    </a:solidFill>
                  </a:tcPr>
                </a:tc>
                <a:extLst>
                  <a:ext uri="{0D108BD9-81ED-4DB2-BD59-A6C34878D82A}">
                    <a16:rowId xmlns:a16="http://schemas.microsoft.com/office/drawing/2014/main" val="795216357"/>
                  </a:ext>
                </a:extLst>
              </a:tr>
            </a:tbl>
          </a:graphicData>
        </a:graphic>
      </p:graphicFrame>
      <p:sp>
        <p:nvSpPr>
          <p:cNvPr id="35" name="ZoneTexte 34">
            <a:extLst>
              <a:ext uri="{FF2B5EF4-FFF2-40B4-BE49-F238E27FC236}">
                <a16:creationId xmlns:a16="http://schemas.microsoft.com/office/drawing/2014/main" id="{135E0F85-00E3-48D1-9C84-FD86805843EA}"/>
              </a:ext>
            </a:extLst>
          </p:cNvPr>
          <p:cNvSpPr txBox="1"/>
          <p:nvPr/>
        </p:nvSpPr>
        <p:spPr>
          <a:xfrm>
            <a:off x="6842230" y="1550865"/>
            <a:ext cx="2955154" cy="400110"/>
          </a:xfrm>
          <a:prstGeom prst="rect">
            <a:avLst/>
          </a:prstGeom>
          <a:noFill/>
        </p:spPr>
        <p:txBody>
          <a:bodyPr wrap="square" rtlCol="0">
            <a:spAutoFit/>
          </a:bodyPr>
          <a:lstStyle/>
          <a:p>
            <a:pPr algn="ctr"/>
            <a:r>
              <a:rPr lang="fr-CH" sz="2000" b="1" dirty="0" err="1"/>
              <a:t>ArchPy</a:t>
            </a:r>
            <a:r>
              <a:rPr lang="fr-CH" sz="2000" b="1" dirty="0"/>
              <a:t> </a:t>
            </a:r>
            <a:r>
              <a:rPr lang="fr-CH" sz="2000" b="1" dirty="0" err="1"/>
              <a:t>Stratigraphic</a:t>
            </a:r>
            <a:r>
              <a:rPr lang="fr-CH" sz="2000" b="1" dirty="0"/>
              <a:t> Pile</a:t>
            </a:r>
          </a:p>
        </p:txBody>
      </p:sp>
      <p:sp>
        <p:nvSpPr>
          <p:cNvPr id="37" name="Rectangle 36">
            <a:extLst>
              <a:ext uri="{FF2B5EF4-FFF2-40B4-BE49-F238E27FC236}">
                <a16:creationId xmlns:a16="http://schemas.microsoft.com/office/drawing/2014/main" id="{589CB2A6-D67A-4BB6-95D9-4B492C0E87AA}"/>
              </a:ext>
            </a:extLst>
          </p:cNvPr>
          <p:cNvSpPr/>
          <p:nvPr/>
        </p:nvSpPr>
        <p:spPr>
          <a:xfrm>
            <a:off x="5619751" y="1994683"/>
            <a:ext cx="3486150" cy="3155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8" name="ZoneTexte 37">
            <a:extLst>
              <a:ext uri="{FF2B5EF4-FFF2-40B4-BE49-F238E27FC236}">
                <a16:creationId xmlns:a16="http://schemas.microsoft.com/office/drawing/2014/main" id="{4B178288-8290-4364-BF3A-792F6BCC52EC}"/>
              </a:ext>
            </a:extLst>
          </p:cNvPr>
          <p:cNvSpPr txBox="1"/>
          <p:nvPr/>
        </p:nvSpPr>
        <p:spPr>
          <a:xfrm>
            <a:off x="5566477" y="5799203"/>
            <a:ext cx="1428750" cy="369332"/>
          </a:xfrm>
          <a:prstGeom prst="rect">
            <a:avLst/>
          </a:prstGeom>
          <a:noFill/>
        </p:spPr>
        <p:txBody>
          <a:bodyPr wrap="square" rtlCol="0">
            <a:spAutoFit/>
          </a:bodyPr>
          <a:lstStyle/>
          <a:p>
            <a:r>
              <a:rPr lang="fr-CH" dirty="0"/>
              <a:t>Surface info</a:t>
            </a:r>
          </a:p>
        </p:txBody>
      </p:sp>
      <p:cxnSp>
        <p:nvCxnSpPr>
          <p:cNvPr id="40" name="Connecteur droit avec flèche 39">
            <a:extLst>
              <a:ext uri="{FF2B5EF4-FFF2-40B4-BE49-F238E27FC236}">
                <a16:creationId xmlns:a16="http://schemas.microsoft.com/office/drawing/2014/main" id="{983B526D-0A68-4ADF-A2C5-564D943DEE2E}"/>
              </a:ext>
            </a:extLst>
          </p:cNvPr>
          <p:cNvCxnSpPr>
            <a:cxnSpLocks/>
            <a:stCxn id="38" idx="0"/>
            <a:endCxn id="37" idx="2"/>
          </p:cNvCxnSpPr>
          <p:nvPr/>
        </p:nvCxnSpPr>
        <p:spPr>
          <a:xfrm flipV="1">
            <a:off x="6280852" y="5150382"/>
            <a:ext cx="1081974" cy="6488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1" name="Image 60">
            <a:extLst>
              <a:ext uri="{FF2B5EF4-FFF2-40B4-BE49-F238E27FC236}">
                <a16:creationId xmlns:a16="http://schemas.microsoft.com/office/drawing/2014/main" id="{2D607DE2-AC06-475A-BCD7-03036B46BF8F}"/>
              </a:ext>
            </a:extLst>
          </p:cNvPr>
          <p:cNvPicPr>
            <a:picLocks noChangeAspect="1"/>
          </p:cNvPicPr>
          <p:nvPr/>
        </p:nvPicPr>
        <p:blipFill>
          <a:blip r:embed="rId2"/>
          <a:stretch>
            <a:fillRect/>
          </a:stretch>
        </p:blipFill>
        <p:spPr>
          <a:xfrm>
            <a:off x="7721234" y="5474863"/>
            <a:ext cx="2352649" cy="1018012"/>
          </a:xfrm>
          <a:prstGeom prst="rect">
            <a:avLst/>
          </a:prstGeom>
        </p:spPr>
      </p:pic>
      <p:cxnSp>
        <p:nvCxnSpPr>
          <p:cNvPr id="63" name="Connecteur droit avec flèche 62">
            <a:extLst>
              <a:ext uri="{FF2B5EF4-FFF2-40B4-BE49-F238E27FC236}">
                <a16:creationId xmlns:a16="http://schemas.microsoft.com/office/drawing/2014/main" id="{BD754AA6-144A-4CD3-8B63-1405666598FC}"/>
              </a:ext>
            </a:extLst>
          </p:cNvPr>
          <p:cNvCxnSpPr>
            <a:stCxn id="61" idx="0"/>
          </p:cNvCxnSpPr>
          <p:nvPr/>
        </p:nvCxnSpPr>
        <p:spPr>
          <a:xfrm flipH="1" flipV="1">
            <a:off x="7742055" y="4895255"/>
            <a:ext cx="1155504" cy="5796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eur droit avec flèche 63">
            <a:extLst>
              <a:ext uri="{FF2B5EF4-FFF2-40B4-BE49-F238E27FC236}">
                <a16:creationId xmlns:a16="http://schemas.microsoft.com/office/drawing/2014/main" id="{5D90AE59-4369-4579-A5DA-93F344A6139E}"/>
              </a:ext>
            </a:extLst>
          </p:cNvPr>
          <p:cNvCxnSpPr>
            <a:cxnSpLocks/>
            <a:stCxn id="61" idx="0"/>
          </p:cNvCxnSpPr>
          <p:nvPr/>
        </p:nvCxnSpPr>
        <p:spPr>
          <a:xfrm flipH="1" flipV="1">
            <a:off x="7742055" y="4229101"/>
            <a:ext cx="1155504" cy="12457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7" name="Connecteur droit avec flèche 66">
            <a:extLst>
              <a:ext uri="{FF2B5EF4-FFF2-40B4-BE49-F238E27FC236}">
                <a16:creationId xmlns:a16="http://schemas.microsoft.com/office/drawing/2014/main" id="{20AABB50-C27A-4F75-AA4B-4506DB228A3D}"/>
              </a:ext>
            </a:extLst>
          </p:cNvPr>
          <p:cNvCxnSpPr>
            <a:cxnSpLocks/>
            <a:stCxn id="61" idx="0"/>
          </p:cNvCxnSpPr>
          <p:nvPr/>
        </p:nvCxnSpPr>
        <p:spPr>
          <a:xfrm flipH="1" flipV="1">
            <a:off x="7742055" y="3657601"/>
            <a:ext cx="1155504" cy="18172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eur droit avec flèche 69">
            <a:extLst>
              <a:ext uri="{FF2B5EF4-FFF2-40B4-BE49-F238E27FC236}">
                <a16:creationId xmlns:a16="http://schemas.microsoft.com/office/drawing/2014/main" id="{9A1C7F11-8B40-43D6-A558-A38FABFF8858}"/>
              </a:ext>
            </a:extLst>
          </p:cNvPr>
          <p:cNvCxnSpPr>
            <a:cxnSpLocks/>
          </p:cNvCxnSpPr>
          <p:nvPr/>
        </p:nvCxnSpPr>
        <p:spPr>
          <a:xfrm flipH="1">
            <a:off x="9705977" y="1670200"/>
            <a:ext cx="679674" cy="18635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3" name="Connecteur droit avec flèche 72">
            <a:extLst>
              <a:ext uri="{FF2B5EF4-FFF2-40B4-BE49-F238E27FC236}">
                <a16:creationId xmlns:a16="http://schemas.microsoft.com/office/drawing/2014/main" id="{4873BBA6-DE43-4DCD-9E6E-B51DAFE24E42}"/>
              </a:ext>
            </a:extLst>
          </p:cNvPr>
          <p:cNvCxnSpPr>
            <a:cxnSpLocks/>
          </p:cNvCxnSpPr>
          <p:nvPr/>
        </p:nvCxnSpPr>
        <p:spPr>
          <a:xfrm flipH="1">
            <a:off x="9717195" y="1670200"/>
            <a:ext cx="668456" cy="24549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ZoneTexte 16">
            <a:extLst>
              <a:ext uri="{FF2B5EF4-FFF2-40B4-BE49-F238E27FC236}">
                <a16:creationId xmlns:a16="http://schemas.microsoft.com/office/drawing/2014/main" id="{547BD64C-0438-48DF-93F5-86A90F06CA90}"/>
              </a:ext>
            </a:extLst>
          </p:cNvPr>
          <p:cNvSpPr txBox="1"/>
          <p:nvPr/>
        </p:nvSpPr>
        <p:spPr>
          <a:xfrm>
            <a:off x="6756111" y="6443968"/>
            <a:ext cx="4221884" cy="369332"/>
          </a:xfrm>
          <a:prstGeom prst="rect">
            <a:avLst/>
          </a:prstGeom>
          <a:noFill/>
        </p:spPr>
        <p:txBody>
          <a:bodyPr wrap="square" rtlCol="0">
            <a:spAutoFit/>
          </a:bodyPr>
          <a:lstStyle/>
          <a:p>
            <a:r>
              <a:rPr lang="fr-CH" dirty="0"/>
              <a:t>Training </a:t>
            </a:r>
            <a:r>
              <a:rPr lang="fr-CH" dirty="0" err="1"/>
              <a:t>dataset</a:t>
            </a:r>
            <a:r>
              <a:rPr lang="fr-CH" dirty="0"/>
              <a:t> 2D for surface simulations</a:t>
            </a:r>
          </a:p>
        </p:txBody>
      </p:sp>
      <p:pic>
        <p:nvPicPr>
          <p:cNvPr id="5" name="Image 4" descr="Une image contenant capture d’écran, boîte, conception&#10;&#10;Description générée automatiquement">
            <a:extLst>
              <a:ext uri="{FF2B5EF4-FFF2-40B4-BE49-F238E27FC236}">
                <a16:creationId xmlns:a16="http://schemas.microsoft.com/office/drawing/2014/main" id="{DA3EC256-6AAA-1E25-C90A-CA994DDFF8E6}"/>
              </a:ext>
            </a:extLst>
          </p:cNvPr>
          <p:cNvPicPr>
            <a:picLocks noChangeAspect="1"/>
          </p:cNvPicPr>
          <p:nvPr/>
        </p:nvPicPr>
        <p:blipFill rotWithShape="1">
          <a:blip r:embed="rId3">
            <a:extLst>
              <a:ext uri="{28A0092B-C50C-407E-A947-70E740481C1C}">
                <a14:useLocalDpi xmlns:a14="http://schemas.microsoft.com/office/drawing/2010/main" val="0"/>
              </a:ext>
            </a:extLst>
          </a:blip>
          <a:srcRect l="17917" t="27598" r="18539" b="15315"/>
          <a:stretch/>
        </p:blipFill>
        <p:spPr>
          <a:xfrm>
            <a:off x="9068942" y="115582"/>
            <a:ext cx="2578992" cy="1455104"/>
          </a:xfrm>
          <a:prstGeom prst="rect">
            <a:avLst/>
          </a:prstGeom>
        </p:spPr>
      </p:pic>
    </p:spTree>
    <p:extLst>
      <p:ext uri="{BB962C8B-B14F-4D97-AF65-F5344CB8AC3E}">
        <p14:creationId xmlns:p14="http://schemas.microsoft.com/office/powerpoint/2010/main" val="344273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B8F695-C783-4F75-93BD-A77BB331CE33}"/>
              </a:ext>
            </a:extLst>
          </p:cNvPr>
          <p:cNvSpPr>
            <a:spLocks noGrp="1"/>
          </p:cNvSpPr>
          <p:nvPr>
            <p:ph type="title"/>
          </p:nvPr>
        </p:nvSpPr>
        <p:spPr/>
        <p:txBody>
          <a:bodyPr/>
          <a:lstStyle/>
          <a:p>
            <a:r>
              <a:rPr lang="fr-CH" dirty="0"/>
              <a:t>Variable orientations</a:t>
            </a:r>
          </a:p>
        </p:txBody>
      </p:sp>
      <p:sp>
        <p:nvSpPr>
          <p:cNvPr id="3" name="Espace réservé du contenu 2">
            <a:extLst>
              <a:ext uri="{FF2B5EF4-FFF2-40B4-BE49-F238E27FC236}">
                <a16:creationId xmlns:a16="http://schemas.microsoft.com/office/drawing/2014/main" id="{337EF63D-DB5D-43DB-A91A-BCA9747D122D}"/>
              </a:ext>
            </a:extLst>
          </p:cNvPr>
          <p:cNvSpPr>
            <a:spLocks noGrp="1"/>
          </p:cNvSpPr>
          <p:nvPr>
            <p:ph idx="1"/>
          </p:nvPr>
        </p:nvSpPr>
        <p:spPr>
          <a:xfrm>
            <a:off x="838200" y="1696915"/>
            <a:ext cx="6067425" cy="4246686"/>
          </a:xfrm>
        </p:spPr>
        <p:txBody>
          <a:bodyPr>
            <a:normAutofit/>
          </a:bodyPr>
          <a:lstStyle/>
          <a:p>
            <a:r>
              <a:rPr lang="en-US" sz="2400" dirty="0"/>
              <a:t>Units B and C are fluvio-glacial deposits</a:t>
            </a:r>
          </a:p>
          <a:p>
            <a:r>
              <a:rPr lang="en-US" sz="2400" dirty="0"/>
              <a:t>Significant variations in facies orientation are expected</a:t>
            </a:r>
            <a:endParaRPr lang="fr-CH" sz="2400" dirty="0"/>
          </a:p>
          <a:p>
            <a:r>
              <a:rPr lang="fr-CH" sz="2400" dirty="0"/>
              <a:t>Use 3D </a:t>
            </a:r>
            <a:r>
              <a:rPr lang="fr-CH" sz="2400" dirty="0" err="1"/>
              <a:t>map</a:t>
            </a:r>
            <a:r>
              <a:rPr lang="fr-CH" sz="2400" dirty="0"/>
              <a:t> of orientations</a:t>
            </a:r>
          </a:p>
          <a:p>
            <a:pPr lvl="1"/>
            <a:r>
              <a:rPr lang="fr-CH" sz="2400" dirty="0" err="1"/>
              <a:t>Azimuth</a:t>
            </a:r>
            <a:r>
              <a:rPr lang="fr-CH" sz="2400" dirty="0"/>
              <a:t>: follow the surfaces at </a:t>
            </a:r>
            <a:r>
              <a:rPr lang="fr-CH" sz="2400" dirty="0" err="1"/>
              <a:t>bottom</a:t>
            </a:r>
            <a:r>
              <a:rPr lang="fr-CH" sz="2400" dirty="0"/>
              <a:t> and </a:t>
            </a:r>
            <a:r>
              <a:rPr lang="fr-CH" sz="2400" dirty="0" err="1"/>
              <a:t>fixed</a:t>
            </a:r>
            <a:r>
              <a:rPr lang="fr-CH" sz="2400" dirty="0"/>
              <a:t> at </a:t>
            </a:r>
            <a:r>
              <a:rPr lang="fr-CH" sz="2400" b="1" dirty="0"/>
              <a:t>0° (</a:t>
            </a:r>
            <a:r>
              <a:rPr lang="fr-CH" sz="2400" b="1" dirty="0" err="1"/>
              <a:t>towards</a:t>
            </a:r>
            <a:r>
              <a:rPr lang="fr-CH" sz="2400" b="1" dirty="0"/>
              <a:t> N / y axis) at top</a:t>
            </a:r>
          </a:p>
          <a:p>
            <a:pPr lvl="1"/>
            <a:r>
              <a:rPr lang="fr-CH" sz="2400" dirty="0" err="1"/>
              <a:t>Dip</a:t>
            </a:r>
            <a:r>
              <a:rPr lang="fr-CH" sz="2400" dirty="0"/>
              <a:t>: follow the gradient at </a:t>
            </a:r>
            <a:r>
              <a:rPr lang="fr-CH" sz="2400" dirty="0" err="1"/>
              <a:t>bottom</a:t>
            </a:r>
            <a:r>
              <a:rPr lang="fr-CH" sz="2400" dirty="0"/>
              <a:t> and </a:t>
            </a:r>
            <a:r>
              <a:rPr lang="fr-CH" sz="2400" dirty="0" err="1"/>
              <a:t>fixed</a:t>
            </a:r>
            <a:r>
              <a:rPr lang="fr-CH" sz="2400" dirty="0"/>
              <a:t> at </a:t>
            </a:r>
            <a:r>
              <a:rPr lang="fr-CH" sz="2400" b="1" dirty="0"/>
              <a:t>80° at top</a:t>
            </a:r>
          </a:p>
          <a:p>
            <a:pPr lvl="1"/>
            <a:r>
              <a:rPr lang="fr-CH" sz="2400" b="1" dirty="0" err="1"/>
              <a:t>We</a:t>
            </a:r>
            <a:r>
              <a:rPr lang="fr-CH" sz="2400" b="1" dirty="0"/>
              <a:t> can fix these </a:t>
            </a:r>
            <a:r>
              <a:rPr lang="fr-CH" sz="2400" b="1" dirty="0" err="1"/>
              <a:t>parameters</a:t>
            </a:r>
            <a:r>
              <a:rPr lang="fr-CH" sz="2400" b="1" dirty="0"/>
              <a:t> in </a:t>
            </a:r>
            <a:r>
              <a:rPr lang="fr-CH" sz="2400" b="1" dirty="0" err="1"/>
              <a:t>ArchPy</a:t>
            </a:r>
            <a:r>
              <a:rPr lang="fr-CH" sz="2400" b="1" dirty="0"/>
              <a:t> !</a:t>
            </a:r>
          </a:p>
        </p:txBody>
      </p:sp>
      <p:sp>
        <p:nvSpPr>
          <p:cNvPr id="4" name="Espace réservé du numéro de diapositive 3">
            <a:extLst>
              <a:ext uri="{FF2B5EF4-FFF2-40B4-BE49-F238E27FC236}">
                <a16:creationId xmlns:a16="http://schemas.microsoft.com/office/drawing/2014/main" id="{7215E424-7C7C-44A8-94F4-25411F642596}"/>
              </a:ext>
            </a:extLst>
          </p:cNvPr>
          <p:cNvSpPr>
            <a:spLocks noGrp="1"/>
          </p:cNvSpPr>
          <p:nvPr>
            <p:ph type="sldNum" sz="quarter" idx="12"/>
          </p:nvPr>
        </p:nvSpPr>
        <p:spPr/>
        <p:txBody>
          <a:bodyPr/>
          <a:lstStyle/>
          <a:p>
            <a:fld id="{7BE24AC2-5B68-45B7-B777-E96D743BCCD0}" type="slidenum">
              <a:rPr lang="en-US" smtClean="0"/>
              <a:pPr/>
              <a:t>23</a:t>
            </a:fld>
            <a:endParaRPr lang="en-US" dirty="0"/>
          </a:p>
        </p:txBody>
      </p:sp>
      <p:pic>
        <p:nvPicPr>
          <p:cNvPr id="6" name="Image 5" descr="Une image contenant ligne, carte&#10;&#10;Description générée automatiquement">
            <a:extLst>
              <a:ext uri="{FF2B5EF4-FFF2-40B4-BE49-F238E27FC236}">
                <a16:creationId xmlns:a16="http://schemas.microsoft.com/office/drawing/2014/main" id="{4D30362C-B390-F814-5C9D-55FDEBF3A9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886775" y="3255259"/>
            <a:ext cx="5094042" cy="2351303"/>
          </a:xfrm>
          <a:prstGeom prst="rect">
            <a:avLst/>
          </a:prstGeom>
        </p:spPr>
      </p:pic>
      <p:grpSp>
        <p:nvGrpSpPr>
          <p:cNvPr id="12" name="Groupe 11">
            <a:extLst>
              <a:ext uri="{FF2B5EF4-FFF2-40B4-BE49-F238E27FC236}">
                <a16:creationId xmlns:a16="http://schemas.microsoft.com/office/drawing/2014/main" id="{569CF3EF-2D91-D224-25CF-619CD7D05A93}"/>
              </a:ext>
            </a:extLst>
          </p:cNvPr>
          <p:cNvGrpSpPr/>
          <p:nvPr/>
        </p:nvGrpSpPr>
        <p:grpSpPr>
          <a:xfrm>
            <a:off x="9113531" y="3159321"/>
            <a:ext cx="519343" cy="369332"/>
            <a:chOff x="7430610" y="2039910"/>
            <a:chExt cx="519343" cy="369332"/>
          </a:xfrm>
        </p:grpSpPr>
        <p:cxnSp>
          <p:nvCxnSpPr>
            <p:cNvPr id="8" name="Connecteur droit avec flèche 7">
              <a:extLst>
                <a:ext uri="{FF2B5EF4-FFF2-40B4-BE49-F238E27FC236}">
                  <a16:creationId xmlns:a16="http://schemas.microsoft.com/office/drawing/2014/main" id="{5834B76F-934C-39C4-7CF0-E50C013DCE44}"/>
                </a:ext>
              </a:extLst>
            </p:cNvPr>
            <p:cNvCxnSpPr>
              <a:cxnSpLocks/>
            </p:cNvCxnSpPr>
            <p:nvPr/>
          </p:nvCxnSpPr>
          <p:spPr>
            <a:xfrm flipH="1">
              <a:off x="7430610" y="2379216"/>
              <a:ext cx="51934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B8D7C67E-0CA8-D58F-0B26-A53792820519}"/>
                </a:ext>
              </a:extLst>
            </p:cNvPr>
            <p:cNvSpPr txBox="1"/>
            <p:nvPr/>
          </p:nvSpPr>
          <p:spPr>
            <a:xfrm>
              <a:off x="7568213" y="2039910"/>
              <a:ext cx="381740" cy="369332"/>
            </a:xfrm>
            <a:prstGeom prst="rect">
              <a:avLst/>
            </a:prstGeom>
            <a:noFill/>
          </p:spPr>
          <p:txBody>
            <a:bodyPr wrap="square" rtlCol="0">
              <a:spAutoFit/>
            </a:bodyPr>
            <a:lstStyle/>
            <a:p>
              <a:r>
                <a:rPr lang="en-US" dirty="0"/>
                <a:t>Y</a:t>
              </a:r>
            </a:p>
          </p:txBody>
        </p:sp>
      </p:grpSp>
      <p:cxnSp>
        <p:nvCxnSpPr>
          <p:cNvPr id="17" name="Connecteur droit 16">
            <a:extLst>
              <a:ext uri="{FF2B5EF4-FFF2-40B4-BE49-F238E27FC236}">
                <a16:creationId xmlns:a16="http://schemas.microsoft.com/office/drawing/2014/main" id="{2442FAD6-7C57-21E2-A7B3-1C1330E333B7}"/>
              </a:ext>
            </a:extLst>
          </p:cNvPr>
          <p:cNvCxnSpPr>
            <a:cxnSpLocks/>
          </p:cNvCxnSpPr>
          <p:nvPr/>
        </p:nvCxnSpPr>
        <p:spPr>
          <a:xfrm flipH="1" flipV="1">
            <a:off x="7052709" y="4506805"/>
            <a:ext cx="3498056" cy="17460"/>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Connecteur droit 28">
            <a:extLst>
              <a:ext uri="{FF2B5EF4-FFF2-40B4-BE49-F238E27FC236}">
                <a16:creationId xmlns:a16="http://schemas.microsoft.com/office/drawing/2014/main" id="{820FC585-4435-F4BA-14B5-7C123DF2CE63}"/>
              </a:ext>
            </a:extLst>
          </p:cNvPr>
          <p:cNvCxnSpPr>
            <a:cxnSpLocks/>
          </p:cNvCxnSpPr>
          <p:nvPr/>
        </p:nvCxnSpPr>
        <p:spPr>
          <a:xfrm flipH="1" flipV="1">
            <a:off x="10515047" y="4541725"/>
            <a:ext cx="1465770" cy="27299"/>
          </a:xfrm>
          <a:prstGeom prst="line">
            <a:avLst/>
          </a:prstGeom>
          <a:ln w="38100"/>
        </p:spPr>
        <p:style>
          <a:lnRef idx="1">
            <a:schemeClr val="dk1"/>
          </a:lnRef>
          <a:fillRef idx="0">
            <a:schemeClr val="dk1"/>
          </a:fillRef>
          <a:effectRef idx="0">
            <a:schemeClr val="dk1"/>
          </a:effectRef>
          <a:fontRef idx="minor">
            <a:schemeClr val="tx1"/>
          </a:fontRef>
        </p:style>
      </p:cxnSp>
      <p:pic>
        <p:nvPicPr>
          <p:cNvPr id="7" name="Image 6" descr="Une image contenant capture d’écran, boîte, conception&#10;&#10;Description générée automatiquement">
            <a:extLst>
              <a:ext uri="{FF2B5EF4-FFF2-40B4-BE49-F238E27FC236}">
                <a16:creationId xmlns:a16="http://schemas.microsoft.com/office/drawing/2014/main" id="{CB3D70F6-A2D8-228B-186E-83A59F29324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17917" t="27598" r="18539" b="15315"/>
          <a:stretch/>
        </p:blipFill>
        <p:spPr>
          <a:xfrm>
            <a:off x="6869025" y="294319"/>
            <a:ext cx="5008353" cy="2825784"/>
          </a:xfrm>
          <a:prstGeom prst="rect">
            <a:avLst/>
          </a:prstGeom>
        </p:spPr>
      </p:pic>
    </p:spTree>
    <p:extLst>
      <p:ext uri="{BB962C8B-B14F-4D97-AF65-F5344CB8AC3E}">
        <p14:creationId xmlns:p14="http://schemas.microsoft.com/office/powerpoint/2010/main" val="3883075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6C2B56-23E1-5B77-39EB-BDB3439C5279}"/>
              </a:ext>
            </a:extLst>
          </p:cNvPr>
          <p:cNvSpPr>
            <a:spLocks noGrp="1"/>
          </p:cNvSpPr>
          <p:nvPr>
            <p:ph type="title"/>
          </p:nvPr>
        </p:nvSpPr>
        <p:spPr/>
        <p:txBody>
          <a:bodyPr/>
          <a:lstStyle/>
          <a:p>
            <a:r>
              <a:rPr lang="en-US" dirty="0"/>
              <a:t>Example 3 – Aar model</a:t>
            </a:r>
          </a:p>
        </p:txBody>
      </p:sp>
      <p:sp>
        <p:nvSpPr>
          <p:cNvPr id="3" name="Espace réservé du contenu 2">
            <a:extLst>
              <a:ext uri="{FF2B5EF4-FFF2-40B4-BE49-F238E27FC236}">
                <a16:creationId xmlns:a16="http://schemas.microsoft.com/office/drawing/2014/main" id="{270D6764-D275-A2D6-C3B1-B9E1C7BDD32F}"/>
              </a:ext>
            </a:extLst>
          </p:cNvPr>
          <p:cNvSpPr>
            <a:spLocks noGrp="1"/>
          </p:cNvSpPr>
          <p:nvPr>
            <p:ph idx="1"/>
          </p:nvPr>
        </p:nvSpPr>
        <p:spPr>
          <a:xfrm>
            <a:off x="838200" y="1696915"/>
            <a:ext cx="5731276" cy="4480048"/>
          </a:xfrm>
        </p:spPr>
        <p:txBody>
          <a:bodyPr/>
          <a:lstStyle/>
          <a:p>
            <a:r>
              <a:rPr lang="en-US" dirty="0"/>
              <a:t>Goals</a:t>
            </a:r>
          </a:p>
          <a:p>
            <a:pPr lvl="1"/>
            <a:r>
              <a:rPr lang="en-US" dirty="0"/>
              <a:t>Create a full 3D model with real data</a:t>
            </a:r>
          </a:p>
          <a:p>
            <a:pPr lvl="1"/>
            <a:r>
              <a:rPr lang="en-US" dirty="0"/>
              <a:t>How to use raster, shapefile, geological map</a:t>
            </a:r>
          </a:p>
          <a:p>
            <a:pPr lvl="1"/>
            <a:r>
              <a:rPr lang="en-US" dirty="0"/>
              <a:t>Make cross-sections</a:t>
            </a:r>
          </a:p>
          <a:p>
            <a:pPr lvl="1"/>
            <a:r>
              <a:rPr lang="en-US" dirty="0"/>
              <a:t>Save and load a model</a:t>
            </a:r>
          </a:p>
          <a:p>
            <a:pPr lvl="1"/>
            <a:endParaRPr lang="en-US" dirty="0"/>
          </a:p>
        </p:txBody>
      </p:sp>
      <p:sp>
        <p:nvSpPr>
          <p:cNvPr id="4" name="Espace réservé du numéro de diapositive 3">
            <a:extLst>
              <a:ext uri="{FF2B5EF4-FFF2-40B4-BE49-F238E27FC236}">
                <a16:creationId xmlns:a16="http://schemas.microsoft.com/office/drawing/2014/main" id="{310E7B2A-239C-1B84-887E-80ABB8679591}"/>
              </a:ext>
            </a:extLst>
          </p:cNvPr>
          <p:cNvSpPr>
            <a:spLocks noGrp="1"/>
          </p:cNvSpPr>
          <p:nvPr>
            <p:ph type="sldNum" sz="quarter" idx="12"/>
          </p:nvPr>
        </p:nvSpPr>
        <p:spPr/>
        <p:txBody>
          <a:bodyPr/>
          <a:lstStyle/>
          <a:p>
            <a:fld id="{7BE24AC2-5B68-45B7-B777-E96D743BCCD0}" type="slidenum">
              <a:rPr lang="en-US" smtClean="0"/>
              <a:pPr/>
              <a:t>24</a:t>
            </a:fld>
            <a:endParaRPr lang="en-US" dirty="0"/>
          </a:p>
        </p:txBody>
      </p:sp>
    </p:spTree>
    <p:extLst>
      <p:ext uri="{BB962C8B-B14F-4D97-AF65-F5344CB8AC3E}">
        <p14:creationId xmlns:p14="http://schemas.microsoft.com/office/powerpoint/2010/main" val="3643859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81937B-7FF3-30C0-7573-25BC6FC0F021}"/>
              </a:ext>
            </a:extLst>
          </p:cNvPr>
          <p:cNvSpPr>
            <a:spLocks noGrp="1"/>
          </p:cNvSpPr>
          <p:nvPr>
            <p:ph type="title"/>
          </p:nvPr>
        </p:nvSpPr>
        <p:spPr/>
        <p:txBody>
          <a:bodyPr/>
          <a:lstStyle/>
          <a:p>
            <a:r>
              <a:rPr lang="en-US" dirty="0"/>
              <a:t>Example 3 – available data</a:t>
            </a:r>
          </a:p>
        </p:txBody>
      </p:sp>
      <p:sp>
        <p:nvSpPr>
          <p:cNvPr id="3" name="Espace réservé du contenu 2">
            <a:extLst>
              <a:ext uri="{FF2B5EF4-FFF2-40B4-BE49-F238E27FC236}">
                <a16:creationId xmlns:a16="http://schemas.microsoft.com/office/drawing/2014/main" id="{08581967-4BD2-E8C7-94C9-56D647CAFB12}"/>
              </a:ext>
            </a:extLst>
          </p:cNvPr>
          <p:cNvSpPr>
            <a:spLocks noGrp="1"/>
          </p:cNvSpPr>
          <p:nvPr>
            <p:ph idx="1"/>
          </p:nvPr>
        </p:nvSpPr>
        <p:spPr>
          <a:xfrm>
            <a:off x="838200" y="1696914"/>
            <a:ext cx="4550546" cy="4544087"/>
          </a:xfrm>
        </p:spPr>
        <p:txBody>
          <a:bodyPr>
            <a:normAutofit/>
          </a:bodyPr>
          <a:lstStyle/>
          <a:p>
            <a:r>
              <a:rPr lang="en-US" dirty="0"/>
              <a:t>Set of boreholes</a:t>
            </a:r>
          </a:p>
          <a:p>
            <a:r>
              <a:rPr lang="en-US" dirty="0"/>
              <a:t>Geological map</a:t>
            </a:r>
          </a:p>
          <a:p>
            <a:r>
              <a:rPr lang="en-US" dirty="0"/>
              <a:t>DEM to delimit the top</a:t>
            </a:r>
          </a:p>
          <a:p>
            <a:r>
              <a:rPr lang="en-US" dirty="0"/>
              <a:t>Bedrock elevation model</a:t>
            </a:r>
          </a:p>
          <a:p>
            <a:r>
              <a:rPr lang="en-US" dirty="0"/>
              <a:t>Shapefile for model location delimitation</a:t>
            </a:r>
          </a:p>
        </p:txBody>
      </p:sp>
      <p:sp>
        <p:nvSpPr>
          <p:cNvPr id="4" name="Espace réservé du numéro de diapositive 3">
            <a:extLst>
              <a:ext uri="{FF2B5EF4-FFF2-40B4-BE49-F238E27FC236}">
                <a16:creationId xmlns:a16="http://schemas.microsoft.com/office/drawing/2014/main" id="{E3AF89DF-3B07-5CE8-7B84-6D4D4A62626F}"/>
              </a:ext>
            </a:extLst>
          </p:cNvPr>
          <p:cNvSpPr>
            <a:spLocks noGrp="1"/>
          </p:cNvSpPr>
          <p:nvPr>
            <p:ph type="sldNum" sz="quarter" idx="12"/>
          </p:nvPr>
        </p:nvSpPr>
        <p:spPr/>
        <p:txBody>
          <a:bodyPr/>
          <a:lstStyle/>
          <a:p>
            <a:fld id="{7BE24AC2-5B68-45B7-B777-E96D743BCCD0}" type="slidenum">
              <a:rPr lang="en-US" smtClean="0"/>
              <a:pPr/>
              <a:t>25</a:t>
            </a:fld>
            <a:endParaRPr lang="en-US" dirty="0"/>
          </a:p>
        </p:txBody>
      </p:sp>
      <p:pic>
        <p:nvPicPr>
          <p:cNvPr id="5" name="Espace réservé du contenu 13" descr="Une image contenant parapluie, accessoire, cerf-volant acrobatique&#10;&#10;Description générée automatiquement">
            <a:extLst>
              <a:ext uri="{FF2B5EF4-FFF2-40B4-BE49-F238E27FC236}">
                <a16:creationId xmlns:a16="http://schemas.microsoft.com/office/drawing/2014/main" id="{B3E9B992-2209-EE63-533A-362EFCCA341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14952"/>
          <a:stretch/>
        </p:blipFill>
        <p:spPr>
          <a:xfrm>
            <a:off x="6049545" y="1270685"/>
            <a:ext cx="5704489" cy="3638665"/>
          </a:xfrm>
          <a:prstGeom prst="rect">
            <a:avLst/>
          </a:prstGeom>
        </p:spPr>
      </p:pic>
    </p:spTree>
    <p:extLst>
      <p:ext uri="{BB962C8B-B14F-4D97-AF65-F5344CB8AC3E}">
        <p14:creationId xmlns:p14="http://schemas.microsoft.com/office/powerpoint/2010/main" val="2471545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D7170-8EB2-5478-52AD-6EBC3CA30754}"/>
              </a:ext>
            </a:extLst>
          </p:cNvPr>
          <p:cNvSpPr>
            <a:spLocks noGrp="1"/>
          </p:cNvSpPr>
          <p:nvPr>
            <p:ph type="title"/>
          </p:nvPr>
        </p:nvSpPr>
        <p:spPr/>
        <p:txBody>
          <a:bodyPr/>
          <a:lstStyle/>
          <a:p>
            <a:r>
              <a:rPr lang="en-US" dirty="0"/>
              <a:t>Conceptual model</a:t>
            </a:r>
          </a:p>
        </p:txBody>
      </p:sp>
      <p:sp>
        <p:nvSpPr>
          <p:cNvPr id="4" name="Espace réservé du numéro de diapositive 3">
            <a:extLst>
              <a:ext uri="{FF2B5EF4-FFF2-40B4-BE49-F238E27FC236}">
                <a16:creationId xmlns:a16="http://schemas.microsoft.com/office/drawing/2014/main" id="{6A9FD8B3-1DB3-6C41-57F9-05DA355FCB35}"/>
              </a:ext>
            </a:extLst>
          </p:cNvPr>
          <p:cNvSpPr>
            <a:spLocks noGrp="1"/>
          </p:cNvSpPr>
          <p:nvPr>
            <p:ph type="sldNum" sz="quarter" idx="12"/>
          </p:nvPr>
        </p:nvSpPr>
        <p:spPr/>
        <p:txBody>
          <a:bodyPr/>
          <a:lstStyle/>
          <a:p>
            <a:fld id="{7BE24AC2-5B68-45B7-B777-E96D743BCCD0}" type="slidenum">
              <a:rPr lang="en-US" smtClean="0"/>
              <a:pPr/>
              <a:t>26</a:t>
            </a:fld>
            <a:endParaRPr lang="en-US" dirty="0"/>
          </a:p>
        </p:txBody>
      </p:sp>
      <p:pic>
        <p:nvPicPr>
          <p:cNvPr id="17" name="Image 16" descr="Une image contenant texte, capture d’écran, carte, diagramme&#10;&#10;Description générée automatiquement">
            <a:extLst>
              <a:ext uri="{FF2B5EF4-FFF2-40B4-BE49-F238E27FC236}">
                <a16:creationId xmlns:a16="http://schemas.microsoft.com/office/drawing/2014/main" id="{3D0E1346-AFF6-FD78-AB73-0341F96F2914}"/>
              </a:ext>
            </a:extLst>
          </p:cNvPr>
          <p:cNvPicPr>
            <a:picLocks noChangeAspect="1"/>
          </p:cNvPicPr>
          <p:nvPr/>
        </p:nvPicPr>
        <p:blipFill rotWithShape="1">
          <a:blip r:embed="rId2">
            <a:extLst>
              <a:ext uri="{28A0092B-C50C-407E-A947-70E740481C1C}">
                <a14:useLocalDpi xmlns:a14="http://schemas.microsoft.com/office/drawing/2010/main" val="0"/>
              </a:ext>
            </a:extLst>
          </a:blip>
          <a:srcRect l="17452" t="6103" r="7857" b="12493"/>
          <a:stretch/>
        </p:blipFill>
        <p:spPr>
          <a:xfrm>
            <a:off x="6326078" y="-9091"/>
            <a:ext cx="5905500" cy="6855509"/>
          </a:xfrm>
          <a:prstGeom prst="rect">
            <a:avLst/>
          </a:prstGeom>
        </p:spPr>
      </p:pic>
      <p:grpSp>
        <p:nvGrpSpPr>
          <p:cNvPr id="3" name="Groupe 2">
            <a:extLst>
              <a:ext uri="{FF2B5EF4-FFF2-40B4-BE49-F238E27FC236}">
                <a16:creationId xmlns:a16="http://schemas.microsoft.com/office/drawing/2014/main" id="{6DCC8261-A287-CFEF-BF97-6D01E9E4C136}"/>
              </a:ext>
            </a:extLst>
          </p:cNvPr>
          <p:cNvGrpSpPr/>
          <p:nvPr/>
        </p:nvGrpSpPr>
        <p:grpSpPr>
          <a:xfrm>
            <a:off x="1435040" y="1648268"/>
            <a:ext cx="3825117" cy="4587945"/>
            <a:chOff x="1425613" y="1912870"/>
            <a:chExt cx="2924133" cy="3507281"/>
          </a:xfrm>
        </p:grpSpPr>
        <p:pic>
          <p:nvPicPr>
            <p:cNvPr id="5" name="Image 4">
              <a:extLst>
                <a:ext uri="{FF2B5EF4-FFF2-40B4-BE49-F238E27FC236}">
                  <a16:creationId xmlns:a16="http://schemas.microsoft.com/office/drawing/2014/main" id="{33938516-8C59-4DA3-A0D0-A1492940DC9D}"/>
                </a:ext>
              </a:extLst>
            </p:cNvPr>
            <p:cNvPicPr>
              <a:picLocks noChangeAspect="1"/>
            </p:cNvPicPr>
            <p:nvPr/>
          </p:nvPicPr>
          <p:blipFill rotWithShape="1">
            <a:blip r:embed="rId3">
              <a:extLst>
                <a:ext uri="{28A0092B-C50C-407E-A947-70E740481C1C}">
                  <a14:useLocalDpi xmlns:a14="http://schemas.microsoft.com/office/drawing/2010/main" val="0"/>
                </a:ext>
              </a:extLst>
            </a:blip>
            <a:srcRect l="45538" t="5294" r="44621"/>
            <a:stretch/>
          </p:blipFill>
          <p:spPr>
            <a:xfrm>
              <a:off x="1425613" y="1912870"/>
              <a:ext cx="694460" cy="3507281"/>
            </a:xfrm>
            <a:prstGeom prst="rect">
              <a:avLst/>
            </a:prstGeom>
          </p:spPr>
        </p:pic>
        <p:sp>
          <p:nvSpPr>
            <p:cNvPr id="6" name="ZoneTexte 5">
              <a:extLst>
                <a:ext uri="{FF2B5EF4-FFF2-40B4-BE49-F238E27FC236}">
                  <a16:creationId xmlns:a16="http://schemas.microsoft.com/office/drawing/2014/main" id="{6D3AC33C-27EE-4EA1-B2FA-23D856407E83}"/>
                </a:ext>
              </a:extLst>
            </p:cNvPr>
            <p:cNvSpPr txBox="1"/>
            <p:nvPr/>
          </p:nvSpPr>
          <p:spPr>
            <a:xfrm>
              <a:off x="2006167" y="1940459"/>
              <a:ext cx="546527" cy="352922"/>
            </a:xfrm>
            <a:prstGeom prst="rect">
              <a:avLst/>
            </a:prstGeom>
            <a:noFill/>
          </p:spPr>
          <p:txBody>
            <a:bodyPr wrap="square" rtlCol="0">
              <a:spAutoFit/>
            </a:bodyPr>
            <a:lstStyle/>
            <a:p>
              <a:r>
                <a:rPr lang="fr-CH" sz="2400" dirty="0"/>
                <a:t>Sup</a:t>
              </a:r>
            </a:p>
          </p:txBody>
        </p:sp>
        <p:sp>
          <p:nvSpPr>
            <p:cNvPr id="12" name="ZoneTexte 11">
              <a:extLst>
                <a:ext uri="{FF2B5EF4-FFF2-40B4-BE49-F238E27FC236}">
                  <a16:creationId xmlns:a16="http://schemas.microsoft.com/office/drawing/2014/main" id="{73FBC476-6995-4325-946E-477CF7C76FFC}"/>
                </a:ext>
              </a:extLst>
            </p:cNvPr>
            <p:cNvSpPr txBox="1"/>
            <p:nvPr/>
          </p:nvSpPr>
          <p:spPr>
            <a:xfrm>
              <a:off x="2006167" y="2250715"/>
              <a:ext cx="2343579" cy="352922"/>
            </a:xfrm>
            <a:prstGeom prst="rect">
              <a:avLst/>
            </a:prstGeom>
            <a:noFill/>
          </p:spPr>
          <p:txBody>
            <a:bodyPr wrap="square" rtlCol="0">
              <a:spAutoFit/>
            </a:bodyPr>
            <a:lstStyle/>
            <a:p>
              <a:r>
                <a:rPr lang="fr-CH" sz="2400" dirty="0" err="1"/>
                <a:t>Hangschutt-Bachschutt</a:t>
              </a:r>
              <a:endParaRPr lang="fr-CH" sz="2400" dirty="0"/>
            </a:p>
          </p:txBody>
        </p:sp>
        <p:sp>
          <p:nvSpPr>
            <p:cNvPr id="13" name="ZoneTexte 12">
              <a:extLst>
                <a:ext uri="{FF2B5EF4-FFF2-40B4-BE49-F238E27FC236}">
                  <a16:creationId xmlns:a16="http://schemas.microsoft.com/office/drawing/2014/main" id="{01B72C2D-C4D7-4C67-A1DA-1B01885DB27C}"/>
                </a:ext>
              </a:extLst>
            </p:cNvPr>
            <p:cNvSpPr txBox="1"/>
            <p:nvPr/>
          </p:nvSpPr>
          <p:spPr>
            <a:xfrm>
              <a:off x="2006167" y="2529221"/>
              <a:ext cx="437203" cy="352922"/>
            </a:xfrm>
            <a:prstGeom prst="rect">
              <a:avLst/>
            </a:prstGeom>
            <a:noFill/>
          </p:spPr>
          <p:txBody>
            <a:bodyPr wrap="square" rtlCol="0">
              <a:spAutoFit/>
            </a:bodyPr>
            <a:lstStyle/>
            <a:p>
              <a:r>
                <a:rPr lang="fr-CH" sz="2400" dirty="0"/>
                <a:t>YG</a:t>
              </a:r>
            </a:p>
          </p:txBody>
        </p:sp>
        <p:sp>
          <p:nvSpPr>
            <p:cNvPr id="14" name="ZoneTexte 13">
              <a:extLst>
                <a:ext uri="{FF2B5EF4-FFF2-40B4-BE49-F238E27FC236}">
                  <a16:creationId xmlns:a16="http://schemas.microsoft.com/office/drawing/2014/main" id="{5C0B1A89-185F-4719-9AF0-2FAA3C61BAF5}"/>
                </a:ext>
              </a:extLst>
            </p:cNvPr>
            <p:cNvSpPr txBox="1"/>
            <p:nvPr/>
          </p:nvSpPr>
          <p:spPr>
            <a:xfrm>
              <a:off x="2006166" y="2858315"/>
              <a:ext cx="556319" cy="352922"/>
            </a:xfrm>
            <a:prstGeom prst="rect">
              <a:avLst/>
            </a:prstGeom>
            <a:noFill/>
          </p:spPr>
          <p:txBody>
            <a:bodyPr wrap="square" rtlCol="0">
              <a:spAutoFit/>
            </a:bodyPr>
            <a:lstStyle/>
            <a:p>
              <a:r>
                <a:rPr lang="fr-CH" sz="2400" dirty="0"/>
                <a:t>LGA</a:t>
              </a:r>
            </a:p>
          </p:txBody>
        </p:sp>
        <p:sp>
          <p:nvSpPr>
            <p:cNvPr id="15" name="ZoneTexte 14">
              <a:extLst>
                <a:ext uri="{FF2B5EF4-FFF2-40B4-BE49-F238E27FC236}">
                  <a16:creationId xmlns:a16="http://schemas.microsoft.com/office/drawing/2014/main" id="{5D8A67E1-9EDB-4764-95F4-ABF169EFAE9A}"/>
                </a:ext>
              </a:extLst>
            </p:cNvPr>
            <p:cNvSpPr txBox="1"/>
            <p:nvPr/>
          </p:nvSpPr>
          <p:spPr>
            <a:xfrm>
              <a:off x="2006166" y="3184401"/>
              <a:ext cx="556319" cy="352922"/>
            </a:xfrm>
            <a:prstGeom prst="rect">
              <a:avLst/>
            </a:prstGeom>
            <a:noFill/>
          </p:spPr>
          <p:txBody>
            <a:bodyPr wrap="square" rtlCol="0">
              <a:spAutoFit/>
            </a:bodyPr>
            <a:lstStyle/>
            <a:p>
              <a:r>
                <a:rPr lang="fr-CH" sz="2400" dirty="0"/>
                <a:t>LGL</a:t>
              </a:r>
            </a:p>
          </p:txBody>
        </p:sp>
        <p:sp>
          <p:nvSpPr>
            <p:cNvPr id="16" name="ZoneTexte 15">
              <a:extLst>
                <a:ext uri="{FF2B5EF4-FFF2-40B4-BE49-F238E27FC236}">
                  <a16:creationId xmlns:a16="http://schemas.microsoft.com/office/drawing/2014/main" id="{4B996ED3-9EBE-4920-9C48-CDC96ED588C7}"/>
                </a:ext>
              </a:extLst>
            </p:cNvPr>
            <p:cNvSpPr txBox="1"/>
            <p:nvPr/>
          </p:nvSpPr>
          <p:spPr>
            <a:xfrm>
              <a:off x="2006166" y="3481844"/>
              <a:ext cx="622623" cy="352922"/>
            </a:xfrm>
            <a:prstGeom prst="rect">
              <a:avLst/>
            </a:prstGeom>
            <a:noFill/>
          </p:spPr>
          <p:txBody>
            <a:bodyPr wrap="square" rtlCol="0">
              <a:spAutoFit/>
            </a:bodyPr>
            <a:lstStyle/>
            <a:p>
              <a:r>
                <a:rPr lang="fr-CH" sz="2400" dirty="0"/>
                <a:t>LGM</a:t>
              </a:r>
            </a:p>
          </p:txBody>
        </p:sp>
        <p:sp>
          <p:nvSpPr>
            <p:cNvPr id="18" name="ZoneTexte 17">
              <a:extLst>
                <a:ext uri="{FF2B5EF4-FFF2-40B4-BE49-F238E27FC236}">
                  <a16:creationId xmlns:a16="http://schemas.microsoft.com/office/drawing/2014/main" id="{B4082EAE-C76D-45FE-BCA3-AE59CD22C302}"/>
                </a:ext>
              </a:extLst>
            </p:cNvPr>
            <p:cNvSpPr txBox="1"/>
            <p:nvPr/>
          </p:nvSpPr>
          <p:spPr>
            <a:xfrm>
              <a:off x="2007292" y="3776171"/>
              <a:ext cx="1292057" cy="352922"/>
            </a:xfrm>
            <a:prstGeom prst="rect">
              <a:avLst/>
            </a:prstGeom>
            <a:noFill/>
          </p:spPr>
          <p:txBody>
            <a:bodyPr wrap="square" rtlCol="0">
              <a:spAutoFit/>
            </a:bodyPr>
            <a:lstStyle/>
            <a:p>
              <a:r>
                <a:rPr lang="fr-CH" sz="2400" dirty="0"/>
                <a:t>Münsingen</a:t>
              </a:r>
            </a:p>
          </p:txBody>
        </p:sp>
        <p:sp>
          <p:nvSpPr>
            <p:cNvPr id="19" name="ZoneTexte 18">
              <a:extLst>
                <a:ext uri="{FF2B5EF4-FFF2-40B4-BE49-F238E27FC236}">
                  <a16:creationId xmlns:a16="http://schemas.microsoft.com/office/drawing/2014/main" id="{1E602141-DCBE-439D-B100-4A3EC8BB9480}"/>
                </a:ext>
              </a:extLst>
            </p:cNvPr>
            <p:cNvSpPr txBox="1"/>
            <p:nvPr/>
          </p:nvSpPr>
          <p:spPr>
            <a:xfrm>
              <a:off x="1996007" y="4079203"/>
              <a:ext cx="1132955" cy="352922"/>
            </a:xfrm>
            <a:prstGeom prst="rect">
              <a:avLst/>
            </a:prstGeom>
            <a:noFill/>
          </p:spPr>
          <p:txBody>
            <a:bodyPr wrap="square" rtlCol="0">
              <a:spAutoFit/>
            </a:bodyPr>
            <a:lstStyle/>
            <a:p>
              <a:r>
                <a:rPr lang="fr-CH" sz="2400" dirty="0" err="1"/>
                <a:t>Glacio</a:t>
              </a:r>
              <a:r>
                <a:rPr lang="fr-CH" sz="2400" dirty="0"/>
                <a:t>-lac</a:t>
              </a:r>
            </a:p>
          </p:txBody>
        </p:sp>
        <p:sp>
          <p:nvSpPr>
            <p:cNvPr id="20" name="ZoneTexte 19">
              <a:extLst>
                <a:ext uri="{FF2B5EF4-FFF2-40B4-BE49-F238E27FC236}">
                  <a16:creationId xmlns:a16="http://schemas.microsoft.com/office/drawing/2014/main" id="{8AE53730-80EB-4B4F-A9C3-E39BD4B2768C}"/>
                </a:ext>
              </a:extLst>
            </p:cNvPr>
            <p:cNvSpPr txBox="1"/>
            <p:nvPr/>
          </p:nvSpPr>
          <p:spPr>
            <a:xfrm>
              <a:off x="2003679" y="4369668"/>
              <a:ext cx="1073234" cy="352922"/>
            </a:xfrm>
            <a:prstGeom prst="rect">
              <a:avLst/>
            </a:prstGeom>
            <a:noFill/>
          </p:spPr>
          <p:txBody>
            <a:bodyPr wrap="square" rtlCol="0">
              <a:spAutoFit/>
            </a:bodyPr>
            <a:lstStyle/>
            <a:p>
              <a:r>
                <a:rPr lang="fr-CH" sz="2400" dirty="0" err="1"/>
                <a:t>Bümberg</a:t>
              </a:r>
              <a:endParaRPr lang="fr-CH" sz="2400" dirty="0"/>
            </a:p>
          </p:txBody>
        </p:sp>
        <p:sp>
          <p:nvSpPr>
            <p:cNvPr id="21" name="ZoneTexte 20">
              <a:extLst>
                <a:ext uri="{FF2B5EF4-FFF2-40B4-BE49-F238E27FC236}">
                  <a16:creationId xmlns:a16="http://schemas.microsoft.com/office/drawing/2014/main" id="{9AD7B7A3-4E27-4646-9915-7518916D1462}"/>
                </a:ext>
              </a:extLst>
            </p:cNvPr>
            <p:cNvSpPr txBox="1"/>
            <p:nvPr/>
          </p:nvSpPr>
          <p:spPr>
            <a:xfrm>
              <a:off x="2003679" y="4692760"/>
              <a:ext cx="1564045" cy="352922"/>
            </a:xfrm>
            <a:prstGeom prst="rect">
              <a:avLst/>
            </a:prstGeom>
            <a:noFill/>
          </p:spPr>
          <p:txBody>
            <a:bodyPr wrap="square" rtlCol="0">
              <a:spAutoFit/>
            </a:bodyPr>
            <a:lstStyle/>
            <a:p>
              <a:r>
                <a:rPr lang="fr-CH" sz="2400" dirty="0" err="1"/>
                <a:t>Oppligen</a:t>
              </a:r>
              <a:r>
                <a:rPr lang="fr-CH" sz="2400" dirty="0"/>
                <a:t>-Sand</a:t>
              </a:r>
            </a:p>
          </p:txBody>
        </p:sp>
        <p:sp>
          <p:nvSpPr>
            <p:cNvPr id="22" name="ZoneTexte 21">
              <a:extLst>
                <a:ext uri="{FF2B5EF4-FFF2-40B4-BE49-F238E27FC236}">
                  <a16:creationId xmlns:a16="http://schemas.microsoft.com/office/drawing/2014/main" id="{246466DC-1F4B-4C60-8BFC-840264FB07DE}"/>
                </a:ext>
              </a:extLst>
            </p:cNvPr>
            <p:cNvSpPr txBox="1"/>
            <p:nvPr/>
          </p:nvSpPr>
          <p:spPr>
            <a:xfrm>
              <a:off x="2003679" y="5024648"/>
              <a:ext cx="1389015" cy="352922"/>
            </a:xfrm>
            <a:prstGeom prst="rect">
              <a:avLst/>
            </a:prstGeom>
            <a:noFill/>
          </p:spPr>
          <p:txBody>
            <a:bodyPr wrap="square" rtlCol="0">
              <a:spAutoFit/>
            </a:bodyPr>
            <a:lstStyle/>
            <a:p>
              <a:r>
                <a:rPr lang="fr-CH" sz="2400" dirty="0"/>
                <a:t>Alte </a:t>
              </a:r>
              <a:r>
                <a:rPr lang="fr-CH" sz="2400" dirty="0" err="1"/>
                <a:t>Seetone</a:t>
              </a:r>
              <a:endParaRPr lang="fr-CH" sz="2400" dirty="0"/>
            </a:p>
          </p:txBody>
        </p:sp>
      </p:grpSp>
    </p:spTree>
    <p:extLst>
      <p:ext uri="{BB962C8B-B14F-4D97-AF65-F5344CB8AC3E}">
        <p14:creationId xmlns:p14="http://schemas.microsoft.com/office/powerpoint/2010/main" val="888928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41B7D-2FF3-4E61-A8CC-4CE0D3125318}"/>
              </a:ext>
            </a:extLst>
          </p:cNvPr>
          <p:cNvSpPr>
            <a:spLocks noGrp="1"/>
          </p:cNvSpPr>
          <p:nvPr>
            <p:ph type="title"/>
          </p:nvPr>
        </p:nvSpPr>
        <p:spPr/>
        <p:txBody>
          <a:bodyPr/>
          <a:lstStyle/>
          <a:p>
            <a:r>
              <a:rPr lang="fr-CH" dirty="0" err="1"/>
              <a:t>Geological</a:t>
            </a:r>
            <a:r>
              <a:rPr lang="fr-CH" dirty="0"/>
              <a:t> </a:t>
            </a:r>
            <a:r>
              <a:rPr lang="fr-CH" dirty="0" err="1"/>
              <a:t>map</a:t>
            </a:r>
            <a:endParaRPr lang="fr-CH" dirty="0"/>
          </a:p>
        </p:txBody>
      </p:sp>
      <p:sp>
        <p:nvSpPr>
          <p:cNvPr id="3" name="Espace réservé du contenu 2">
            <a:extLst>
              <a:ext uri="{FF2B5EF4-FFF2-40B4-BE49-F238E27FC236}">
                <a16:creationId xmlns:a16="http://schemas.microsoft.com/office/drawing/2014/main" id="{61FA110E-08C0-4336-848B-1AE97C397EA4}"/>
              </a:ext>
            </a:extLst>
          </p:cNvPr>
          <p:cNvSpPr>
            <a:spLocks noGrp="1"/>
          </p:cNvSpPr>
          <p:nvPr>
            <p:ph idx="1"/>
          </p:nvPr>
        </p:nvSpPr>
        <p:spPr>
          <a:xfrm>
            <a:off x="838200" y="1696915"/>
            <a:ext cx="5017655" cy="4480048"/>
          </a:xfrm>
        </p:spPr>
        <p:txBody>
          <a:bodyPr>
            <a:normAutofit/>
          </a:bodyPr>
          <a:lstStyle/>
          <a:p>
            <a:r>
              <a:rPr lang="fr-CH" sz="2800" dirty="0" err="1"/>
              <a:t>Geological</a:t>
            </a:r>
            <a:r>
              <a:rPr lang="fr-CH" sz="2800" dirty="0"/>
              <a:t> </a:t>
            </a:r>
            <a:r>
              <a:rPr lang="fr-CH" sz="2800" dirty="0" err="1"/>
              <a:t>map</a:t>
            </a:r>
            <a:r>
              <a:rPr lang="fr-CH" sz="2800" dirty="0"/>
              <a:t> info can </a:t>
            </a:r>
            <a:r>
              <a:rPr lang="fr-CH" sz="2800" dirty="0" err="1"/>
              <a:t>be</a:t>
            </a:r>
            <a:r>
              <a:rPr lang="fr-CH" sz="2800" dirty="0"/>
              <a:t> </a:t>
            </a:r>
            <a:r>
              <a:rPr lang="fr-CH" sz="2800" dirty="0" err="1"/>
              <a:t>added</a:t>
            </a:r>
            <a:r>
              <a:rPr lang="fr-CH" sz="2800" dirty="0"/>
              <a:t> to </a:t>
            </a:r>
            <a:r>
              <a:rPr lang="fr-CH" sz="2800" dirty="0" err="1"/>
              <a:t>ArchPy</a:t>
            </a:r>
            <a:endParaRPr lang="fr-CH" sz="2800" dirty="0"/>
          </a:p>
          <a:p>
            <a:pPr lvl="1"/>
            <a:r>
              <a:rPr lang="fr-CH" sz="2800" dirty="0" err="1"/>
              <a:t>numpy</a:t>
            </a:r>
            <a:r>
              <a:rPr lang="fr-CH" sz="2800" dirty="0"/>
              <a:t> </a:t>
            </a:r>
            <a:r>
              <a:rPr lang="fr-CH" sz="2800" dirty="0" err="1"/>
              <a:t>array</a:t>
            </a:r>
            <a:r>
              <a:rPr lang="fr-CH" sz="2800" dirty="0"/>
              <a:t> or raster file</a:t>
            </a:r>
          </a:p>
          <a:p>
            <a:r>
              <a:rPr lang="fr-CH" sz="2800" dirty="0"/>
              <a:t>Values must correspond to unit IDs</a:t>
            </a:r>
          </a:p>
          <a:p>
            <a:r>
              <a:rPr lang="fr-CH" sz="2800" dirty="0" err="1"/>
              <a:t>Two</a:t>
            </a:r>
            <a:r>
              <a:rPr lang="fr-CH" sz="2800" dirty="0"/>
              <a:t> modes of data extraction:</a:t>
            </a:r>
          </a:p>
          <a:p>
            <a:pPr lvl="1"/>
            <a:r>
              <a:rPr lang="fr-CH" sz="2800" dirty="0" err="1"/>
              <a:t>uniform</a:t>
            </a:r>
            <a:r>
              <a:rPr lang="fr-CH" sz="2800" dirty="0"/>
              <a:t> </a:t>
            </a:r>
          </a:p>
          <a:p>
            <a:pPr lvl="1"/>
            <a:r>
              <a:rPr lang="fr-CH" sz="2800" dirty="0" err="1"/>
              <a:t>boundaries</a:t>
            </a:r>
            <a:endParaRPr lang="fr-CH" sz="2800" dirty="0"/>
          </a:p>
        </p:txBody>
      </p:sp>
      <p:sp>
        <p:nvSpPr>
          <p:cNvPr id="4" name="Espace réservé du numéro de diapositive 3">
            <a:extLst>
              <a:ext uri="{FF2B5EF4-FFF2-40B4-BE49-F238E27FC236}">
                <a16:creationId xmlns:a16="http://schemas.microsoft.com/office/drawing/2014/main" id="{A2B5B77A-DBE0-4C73-A72A-12A899F14693}"/>
              </a:ext>
            </a:extLst>
          </p:cNvPr>
          <p:cNvSpPr>
            <a:spLocks noGrp="1"/>
          </p:cNvSpPr>
          <p:nvPr>
            <p:ph type="sldNum" sz="quarter" idx="12"/>
          </p:nvPr>
        </p:nvSpPr>
        <p:spPr/>
        <p:txBody>
          <a:bodyPr/>
          <a:lstStyle/>
          <a:p>
            <a:fld id="{7BE24AC2-5B68-45B7-B777-E96D743BCCD0}" type="slidenum">
              <a:rPr lang="en-US" smtClean="0"/>
              <a:pPr/>
              <a:t>27</a:t>
            </a:fld>
            <a:endParaRPr lang="en-US" dirty="0"/>
          </a:p>
        </p:txBody>
      </p:sp>
      <p:pic>
        <p:nvPicPr>
          <p:cNvPr id="7" name="Image 6">
            <a:extLst>
              <a:ext uri="{FF2B5EF4-FFF2-40B4-BE49-F238E27FC236}">
                <a16:creationId xmlns:a16="http://schemas.microsoft.com/office/drawing/2014/main" id="{1CB7F111-4DD8-4868-A397-0736972DADF1}"/>
              </a:ext>
            </a:extLst>
          </p:cNvPr>
          <p:cNvPicPr>
            <a:picLocks noChangeAspect="1"/>
          </p:cNvPicPr>
          <p:nvPr/>
        </p:nvPicPr>
        <p:blipFill rotWithShape="1">
          <a:blip r:embed="rId3">
            <a:extLst>
              <a:ext uri="{28A0092B-C50C-407E-A947-70E740481C1C}">
                <a14:useLocalDpi xmlns:a14="http://schemas.microsoft.com/office/drawing/2010/main" val="0"/>
              </a:ext>
            </a:extLst>
          </a:blip>
          <a:srcRect l="22863" t="5128" r="3792" b="11228"/>
          <a:stretch/>
        </p:blipFill>
        <p:spPr>
          <a:xfrm>
            <a:off x="9293125" y="776158"/>
            <a:ext cx="2629861" cy="5246573"/>
          </a:xfrm>
          <a:prstGeom prst="rect">
            <a:avLst/>
          </a:prstGeom>
        </p:spPr>
      </p:pic>
      <p:pic>
        <p:nvPicPr>
          <p:cNvPr id="11" name="Image 10">
            <a:extLst>
              <a:ext uri="{FF2B5EF4-FFF2-40B4-BE49-F238E27FC236}">
                <a16:creationId xmlns:a16="http://schemas.microsoft.com/office/drawing/2014/main" id="{5B23F2BD-4519-4D29-A7D6-C28B5F160526}"/>
              </a:ext>
            </a:extLst>
          </p:cNvPr>
          <p:cNvPicPr>
            <a:picLocks noChangeAspect="1"/>
          </p:cNvPicPr>
          <p:nvPr/>
        </p:nvPicPr>
        <p:blipFill rotWithShape="1">
          <a:blip r:embed="rId4">
            <a:extLst>
              <a:ext uri="{28A0092B-C50C-407E-A947-70E740481C1C}">
                <a14:useLocalDpi xmlns:a14="http://schemas.microsoft.com/office/drawing/2010/main" val="0"/>
              </a:ext>
            </a:extLst>
          </a:blip>
          <a:srcRect l="23060" t="5366" r="3567" b="10956"/>
          <a:stretch/>
        </p:blipFill>
        <p:spPr>
          <a:xfrm>
            <a:off x="6507591" y="776158"/>
            <a:ext cx="2629862" cy="5246769"/>
          </a:xfrm>
          <a:prstGeom prst="rect">
            <a:avLst/>
          </a:prstGeom>
        </p:spPr>
      </p:pic>
      <p:sp>
        <p:nvSpPr>
          <p:cNvPr id="12" name="ZoneTexte 11">
            <a:extLst>
              <a:ext uri="{FF2B5EF4-FFF2-40B4-BE49-F238E27FC236}">
                <a16:creationId xmlns:a16="http://schemas.microsoft.com/office/drawing/2014/main" id="{457844AB-23D5-49F6-BF0A-BAE3D29ACB76}"/>
              </a:ext>
            </a:extLst>
          </p:cNvPr>
          <p:cNvSpPr txBox="1"/>
          <p:nvPr/>
        </p:nvSpPr>
        <p:spPr>
          <a:xfrm>
            <a:off x="7288261" y="432013"/>
            <a:ext cx="1284239" cy="369332"/>
          </a:xfrm>
          <a:prstGeom prst="rect">
            <a:avLst/>
          </a:prstGeom>
          <a:noFill/>
        </p:spPr>
        <p:txBody>
          <a:bodyPr wrap="square" rtlCol="0">
            <a:spAutoFit/>
          </a:bodyPr>
          <a:lstStyle/>
          <a:p>
            <a:r>
              <a:rPr lang="fr-CH" dirty="0" err="1"/>
              <a:t>boundaries</a:t>
            </a:r>
            <a:endParaRPr lang="fr-CH" dirty="0"/>
          </a:p>
        </p:txBody>
      </p:sp>
      <p:sp>
        <p:nvSpPr>
          <p:cNvPr id="13" name="ZoneTexte 12">
            <a:extLst>
              <a:ext uri="{FF2B5EF4-FFF2-40B4-BE49-F238E27FC236}">
                <a16:creationId xmlns:a16="http://schemas.microsoft.com/office/drawing/2014/main" id="{3438D5E7-15C3-4C86-95D9-322A24592A99}"/>
              </a:ext>
            </a:extLst>
          </p:cNvPr>
          <p:cNvSpPr txBox="1"/>
          <p:nvPr/>
        </p:nvSpPr>
        <p:spPr>
          <a:xfrm>
            <a:off x="10147397" y="432013"/>
            <a:ext cx="1284239" cy="369332"/>
          </a:xfrm>
          <a:prstGeom prst="rect">
            <a:avLst/>
          </a:prstGeom>
          <a:noFill/>
        </p:spPr>
        <p:txBody>
          <a:bodyPr wrap="square" rtlCol="0">
            <a:spAutoFit/>
          </a:bodyPr>
          <a:lstStyle/>
          <a:p>
            <a:r>
              <a:rPr lang="fr-CH" dirty="0" err="1"/>
              <a:t>uniform</a:t>
            </a:r>
            <a:endParaRPr lang="fr-CH" dirty="0"/>
          </a:p>
        </p:txBody>
      </p:sp>
    </p:spTree>
    <p:extLst>
      <p:ext uri="{BB962C8B-B14F-4D97-AF65-F5344CB8AC3E}">
        <p14:creationId xmlns:p14="http://schemas.microsoft.com/office/powerpoint/2010/main" val="972972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DCBC70-1B18-45C0-B57B-A2249FDC3F50}"/>
              </a:ext>
            </a:extLst>
          </p:cNvPr>
          <p:cNvSpPr>
            <a:spLocks noGrp="1"/>
          </p:cNvSpPr>
          <p:nvPr>
            <p:ph type="title"/>
          </p:nvPr>
        </p:nvSpPr>
        <p:spPr/>
        <p:txBody>
          <a:bodyPr/>
          <a:lstStyle/>
          <a:p>
            <a:endParaRPr lang="fr-CH"/>
          </a:p>
        </p:txBody>
      </p:sp>
      <p:sp>
        <p:nvSpPr>
          <p:cNvPr id="3" name="Espace réservé du contenu 2">
            <a:extLst>
              <a:ext uri="{FF2B5EF4-FFF2-40B4-BE49-F238E27FC236}">
                <a16:creationId xmlns:a16="http://schemas.microsoft.com/office/drawing/2014/main" id="{39DA828B-8830-40D0-918B-5AAE7841B5BC}"/>
              </a:ext>
            </a:extLst>
          </p:cNvPr>
          <p:cNvSpPr>
            <a:spLocks noGrp="1"/>
          </p:cNvSpPr>
          <p:nvPr>
            <p:ph idx="1"/>
          </p:nvPr>
        </p:nvSpPr>
        <p:spPr/>
        <p:txBody>
          <a:bodyPr/>
          <a:lstStyle/>
          <a:p>
            <a:endParaRPr lang="fr-CH"/>
          </a:p>
        </p:txBody>
      </p:sp>
      <p:sp>
        <p:nvSpPr>
          <p:cNvPr id="4" name="Espace réservé du numéro de diapositive 3">
            <a:extLst>
              <a:ext uri="{FF2B5EF4-FFF2-40B4-BE49-F238E27FC236}">
                <a16:creationId xmlns:a16="http://schemas.microsoft.com/office/drawing/2014/main" id="{EACA0412-2A09-479F-9782-8ADE3FBF6E2B}"/>
              </a:ext>
            </a:extLst>
          </p:cNvPr>
          <p:cNvSpPr>
            <a:spLocks noGrp="1"/>
          </p:cNvSpPr>
          <p:nvPr>
            <p:ph type="sldNum" sz="quarter" idx="12"/>
          </p:nvPr>
        </p:nvSpPr>
        <p:spPr/>
        <p:txBody>
          <a:bodyPr/>
          <a:lstStyle/>
          <a:p>
            <a:fld id="{7BE24AC2-5B68-45B7-B777-E96D743BCCD0}" type="slidenum">
              <a:rPr lang="en-US" smtClean="0"/>
              <a:pPr/>
              <a:t>28</a:t>
            </a:fld>
            <a:endParaRPr lang="en-US" dirty="0"/>
          </a:p>
        </p:txBody>
      </p:sp>
    </p:spTree>
    <p:extLst>
      <p:ext uri="{BB962C8B-B14F-4D97-AF65-F5344CB8AC3E}">
        <p14:creationId xmlns:p14="http://schemas.microsoft.com/office/powerpoint/2010/main" val="966806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513379-431D-4458-AE55-D2DE39175B7F}"/>
              </a:ext>
            </a:extLst>
          </p:cNvPr>
          <p:cNvSpPr>
            <a:spLocks noGrp="1"/>
          </p:cNvSpPr>
          <p:nvPr>
            <p:ph type="title"/>
          </p:nvPr>
        </p:nvSpPr>
        <p:spPr/>
        <p:txBody>
          <a:bodyPr/>
          <a:lstStyle/>
          <a:p>
            <a:r>
              <a:rPr lang="fr-CH" dirty="0" err="1"/>
              <a:t>Property</a:t>
            </a:r>
            <a:r>
              <a:rPr lang="fr-CH" dirty="0"/>
              <a:t> simulation</a:t>
            </a:r>
          </a:p>
        </p:txBody>
      </p:sp>
      <p:sp>
        <p:nvSpPr>
          <p:cNvPr id="3" name="Espace réservé du contenu 2">
            <a:extLst>
              <a:ext uri="{FF2B5EF4-FFF2-40B4-BE49-F238E27FC236}">
                <a16:creationId xmlns:a16="http://schemas.microsoft.com/office/drawing/2014/main" id="{A3004567-5F49-4DAC-9D51-F73730AB8CA5}"/>
              </a:ext>
            </a:extLst>
          </p:cNvPr>
          <p:cNvSpPr>
            <a:spLocks noGrp="1"/>
          </p:cNvSpPr>
          <p:nvPr>
            <p:ph idx="1"/>
          </p:nvPr>
        </p:nvSpPr>
        <p:spPr>
          <a:xfrm>
            <a:off x="838200" y="1696915"/>
            <a:ext cx="4506157" cy="4480048"/>
          </a:xfrm>
        </p:spPr>
        <p:txBody>
          <a:bodyPr/>
          <a:lstStyle/>
          <a:p>
            <a:pPr marL="0" indent="0">
              <a:buNone/>
            </a:pPr>
            <a:r>
              <a:rPr lang="fr-CH" b="1" dirty="0"/>
              <a:t>Log K</a:t>
            </a:r>
          </a:p>
          <a:p>
            <a:r>
              <a:rPr lang="fr-CH" dirty="0" err="1"/>
              <a:t>Define</a:t>
            </a:r>
            <a:r>
              <a:rPr lang="fr-CH" dirty="0"/>
              <a:t> (for </a:t>
            </a:r>
            <a:r>
              <a:rPr lang="fr-CH" dirty="0" err="1"/>
              <a:t>each</a:t>
            </a:r>
            <a:r>
              <a:rPr lang="fr-CH" dirty="0"/>
              <a:t> facies)</a:t>
            </a:r>
          </a:p>
          <a:p>
            <a:pPr lvl="1"/>
            <a:r>
              <a:rPr lang="fr-CH" dirty="0" err="1"/>
              <a:t>Means</a:t>
            </a:r>
            <a:r>
              <a:rPr lang="fr-CH" dirty="0"/>
              <a:t> </a:t>
            </a:r>
          </a:p>
          <a:p>
            <a:pPr lvl="1"/>
            <a:r>
              <a:rPr lang="fr-CH" dirty="0" err="1"/>
              <a:t>Variogram</a:t>
            </a:r>
            <a:r>
              <a:rPr lang="fr-CH" dirty="0"/>
              <a:t> model</a:t>
            </a:r>
          </a:p>
          <a:p>
            <a:pPr lvl="1"/>
            <a:r>
              <a:rPr lang="fr-CH" dirty="0"/>
              <a:t>Interpolation </a:t>
            </a:r>
            <a:r>
              <a:rPr lang="fr-CH" dirty="0" err="1"/>
              <a:t>method</a:t>
            </a:r>
            <a:r>
              <a:rPr lang="fr-CH" dirty="0"/>
              <a:t> (FFT or SGS)</a:t>
            </a:r>
          </a:p>
          <a:p>
            <a:pPr lvl="1"/>
            <a:r>
              <a:rPr lang="fr-CH" dirty="0"/>
              <a:t>Min/max </a:t>
            </a:r>
            <a:r>
              <a:rPr lang="fr-CH" dirty="0" err="1"/>
              <a:t>bounds</a:t>
            </a:r>
            <a:r>
              <a:rPr lang="fr-CH" dirty="0"/>
              <a:t> (</a:t>
            </a:r>
            <a:r>
              <a:rPr lang="fr-CH" dirty="0" err="1"/>
              <a:t>optional</a:t>
            </a:r>
            <a:r>
              <a:rPr lang="fr-CH" dirty="0"/>
              <a:t>)</a:t>
            </a:r>
          </a:p>
        </p:txBody>
      </p:sp>
      <p:sp>
        <p:nvSpPr>
          <p:cNvPr id="4" name="Espace réservé du numéro de diapositive 3">
            <a:extLst>
              <a:ext uri="{FF2B5EF4-FFF2-40B4-BE49-F238E27FC236}">
                <a16:creationId xmlns:a16="http://schemas.microsoft.com/office/drawing/2014/main" id="{46FB194F-B585-4118-9F66-CFAB4C0581B9}"/>
              </a:ext>
            </a:extLst>
          </p:cNvPr>
          <p:cNvSpPr>
            <a:spLocks noGrp="1"/>
          </p:cNvSpPr>
          <p:nvPr>
            <p:ph type="sldNum" sz="quarter" idx="12"/>
          </p:nvPr>
        </p:nvSpPr>
        <p:spPr/>
        <p:txBody>
          <a:bodyPr/>
          <a:lstStyle/>
          <a:p>
            <a:fld id="{7BE24AC2-5B68-45B7-B777-E96D743BCCD0}" type="slidenum">
              <a:rPr lang="en-US" smtClean="0"/>
              <a:pPr/>
              <a:t>29</a:t>
            </a:fld>
            <a:endParaRPr lang="en-US" dirty="0"/>
          </a:p>
        </p:txBody>
      </p:sp>
      <p:grpSp>
        <p:nvGrpSpPr>
          <p:cNvPr id="5" name="Groupe 4">
            <a:extLst>
              <a:ext uri="{FF2B5EF4-FFF2-40B4-BE49-F238E27FC236}">
                <a16:creationId xmlns:a16="http://schemas.microsoft.com/office/drawing/2014/main" id="{2F2E506B-6D50-4EFF-7BCD-A5D6473C9F79}"/>
              </a:ext>
            </a:extLst>
          </p:cNvPr>
          <p:cNvGrpSpPr/>
          <p:nvPr/>
        </p:nvGrpSpPr>
        <p:grpSpPr>
          <a:xfrm>
            <a:off x="7478676" y="4939018"/>
            <a:ext cx="3290023" cy="1553857"/>
            <a:chOff x="5640913" y="4939018"/>
            <a:chExt cx="3290023" cy="1553857"/>
          </a:xfrm>
        </p:grpSpPr>
        <p:pic>
          <p:nvPicPr>
            <p:cNvPr id="6" name="Image 5" descr="Une image contenant capture d’écran, Modèle réduit&#10;&#10;Description générée automatiquement">
              <a:extLst>
                <a:ext uri="{FF2B5EF4-FFF2-40B4-BE49-F238E27FC236}">
                  <a16:creationId xmlns:a16="http://schemas.microsoft.com/office/drawing/2014/main" id="{3B800C41-4668-31BB-EBB9-941EF104E8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5640913" y="4939018"/>
              <a:ext cx="3290023" cy="1553857"/>
            </a:xfrm>
            <a:prstGeom prst="rect">
              <a:avLst/>
            </a:prstGeom>
          </p:spPr>
        </p:pic>
        <p:pic>
          <p:nvPicPr>
            <p:cNvPr id="7" name="Image 6" descr="Une image contenant capture d’écran, Modèle réduit&#10;&#10;Description générée automatiquement">
              <a:extLst>
                <a:ext uri="{FF2B5EF4-FFF2-40B4-BE49-F238E27FC236}">
                  <a16:creationId xmlns:a16="http://schemas.microsoft.com/office/drawing/2014/main" id="{D3294139-A9E5-B1CE-D0CE-447A23DF3B9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6095" t="49655" r="31126"/>
            <a:stretch/>
          </p:blipFill>
          <p:spPr>
            <a:xfrm>
              <a:off x="6499413" y="5710518"/>
              <a:ext cx="1407459" cy="782357"/>
            </a:xfrm>
            <a:prstGeom prst="rect">
              <a:avLst/>
            </a:prstGeom>
          </p:spPr>
        </p:pic>
      </p:grpSp>
      <p:graphicFrame>
        <p:nvGraphicFramePr>
          <p:cNvPr id="8" name="Tableau 8">
            <a:extLst>
              <a:ext uri="{FF2B5EF4-FFF2-40B4-BE49-F238E27FC236}">
                <a16:creationId xmlns:a16="http://schemas.microsoft.com/office/drawing/2014/main" id="{4481585C-5112-D0CE-5CD8-930D996B1A11}"/>
              </a:ext>
            </a:extLst>
          </p:cNvPr>
          <p:cNvGraphicFramePr>
            <a:graphicFrameLocks noGrp="1"/>
          </p:cNvGraphicFramePr>
          <p:nvPr/>
        </p:nvGraphicFramePr>
        <p:xfrm>
          <a:off x="7230322" y="479551"/>
          <a:ext cx="4343391" cy="3661206"/>
        </p:xfrm>
        <a:graphic>
          <a:graphicData uri="http://schemas.openxmlformats.org/drawingml/2006/table">
            <a:tbl>
              <a:tblPr firstRow="1" bandRow="1">
                <a:tableStyleId>{073A0DAA-6AF3-43AB-8588-CEC1D06C72B9}</a:tableStyleId>
              </a:tblPr>
              <a:tblGrid>
                <a:gridCol w="1388329">
                  <a:extLst>
                    <a:ext uri="{9D8B030D-6E8A-4147-A177-3AD203B41FA5}">
                      <a16:colId xmlns:a16="http://schemas.microsoft.com/office/drawing/2014/main" val="2341964700"/>
                    </a:ext>
                  </a:extLst>
                </a:gridCol>
                <a:gridCol w="1248442">
                  <a:extLst>
                    <a:ext uri="{9D8B030D-6E8A-4147-A177-3AD203B41FA5}">
                      <a16:colId xmlns:a16="http://schemas.microsoft.com/office/drawing/2014/main" val="2985088259"/>
                    </a:ext>
                  </a:extLst>
                </a:gridCol>
                <a:gridCol w="1706620">
                  <a:extLst>
                    <a:ext uri="{9D8B030D-6E8A-4147-A177-3AD203B41FA5}">
                      <a16:colId xmlns:a16="http://schemas.microsoft.com/office/drawing/2014/main" val="854314829"/>
                    </a:ext>
                  </a:extLst>
                </a:gridCol>
              </a:tblGrid>
              <a:tr h="740442">
                <a:tc>
                  <a:txBody>
                    <a:bodyPr/>
                    <a:lstStyle/>
                    <a:p>
                      <a:pPr algn="ctr"/>
                      <a:r>
                        <a:rPr lang="en-US" sz="2100" dirty="0"/>
                        <a:t>Facies</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100" dirty="0"/>
                        <a:t>Means</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100" dirty="0"/>
                        <a:t>Interpolation method</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7233756"/>
                  </a:ext>
                </a:extLst>
              </a:tr>
              <a:tr h="730191">
                <a:tc>
                  <a:txBody>
                    <a:bodyPr/>
                    <a:lstStyle/>
                    <a:p>
                      <a:pPr algn="ctr"/>
                      <a:r>
                        <a:rPr lang="en-US" sz="2100" dirty="0"/>
                        <a:t>Sand</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00"/>
                    </a:solidFill>
                  </a:tcPr>
                </a:tc>
                <a:tc>
                  <a:txBody>
                    <a:bodyPr/>
                    <a:lstStyle/>
                    <a:p>
                      <a:pPr algn="ctr"/>
                      <a:r>
                        <a:rPr lang="en-US" sz="2100" dirty="0"/>
                        <a:t>-3.5</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00"/>
                    </a:solidFill>
                  </a:tcPr>
                </a:tc>
                <a:tc>
                  <a:txBody>
                    <a:bodyPr/>
                    <a:lstStyle/>
                    <a:p>
                      <a:pPr algn="ctr"/>
                      <a:r>
                        <a:rPr lang="en-US" sz="2100" dirty="0"/>
                        <a:t>SGS</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00"/>
                    </a:solidFill>
                  </a:tcPr>
                </a:tc>
                <a:extLst>
                  <a:ext uri="{0D108BD9-81ED-4DB2-BD59-A6C34878D82A}">
                    <a16:rowId xmlns:a16="http://schemas.microsoft.com/office/drawing/2014/main" val="3188887474"/>
                  </a:ext>
                </a:extLst>
              </a:tr>
              <a:tr h="730191">
                <a:tc>
                  <a:txBody>
                    <a:bodyPr/>
                    <a:lstStyle/>
                    <a:p>
                      <a:pPr algn="ctr"/>
                      <a:r>
                        <a:rPr lang="en-US" sz="2100" dirty="0"/>
                        <a:t>Gravel</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FDC86"/>
                    </a:solidFill>
                  </a:tcPr>
                </a:tc>
                <a:tc>
                  <a:txBody>
                    <a:bodyPr/>
                    <a:lstStyle/>
                    <a:p>
                      <a:pPr algn="ctr"/>
                      <a:r>
                        <a:rPr lang="en-US" sz="2100" dirty="0"/>
                        <a:t>-2</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FDC86"/>
                    </a:solidFill>
                  </a:tcPr>
                </a:tc>
                <a:tc>
                  <a:txBody>
                    <a:bodyPr/>
                    <a:lstStyle/>
                    <a:p>
                      <a:pPr algn="ctr"/>
                      <a:r>
                        <a:rPr lang="en-US" sz="2100" dirty="0"/>
                        <a:t>SGS</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FDC86"/>
                    </a:solidFill>
                  </a:tcPr>
                </a:tc>
                <a:extLst>
                  <a:ext uri="{0D108BD9-81ED-4DB2-BD59-A6C34878D82A}">
                    <a16:rowId xmlns:a16="http://schemas.microsoft.com/office/drawing/2014/main" val="2605506535"/>
                  </a:ext>
                </a:extLst>
              </a:tr>
              <a:tr h="730191">
                <a:tc>
                  <a:txBody>
                    <a:bodyPr/>
                    <a:lstStyle/>
                    <a:p>
                      <a:pPr algn="ctr"/>
                      <a:r>
                        <a:rPr lang="en-US" sz="2100" dirty="0">
                          <a:solidFill>
                            <a:schemeClr val="bg1"/>
                          </a:solidFill>
                        </a:rPr>
                        <a:t>Clay</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2E8"/>
                    </a:solidFill>
                  </a:tcPr>
                </a:tc>
                <a:tc>
                  <a:txBody>
                    <a:bodyPr/>
                    <a:lstStyle/>
                    <a:p>
                      <a:pPr algn="ctr"/>
                      <a:r>
                        <a:rPr lang="en-US" sz="1900" dirty="0">
                          <a:solidFill>
                            <a:schemeClr val="bg1"/>
                          </a:solidFill>
                        </a:rPr>
                        <a:t>-8</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2E8"/>
                    </a:solidFill>
                  </a:tcPr>
                </a:tc>
                <a:tc>
                  <a:txBody>
                    <a:bodyPr/>
                    <a:lstStyle/>
                    <a:p>
                      <a:pPr algn="ctr"/>
                      <a:r>
                        <a:rPr lang="en-US" sz="2100" dirty="0">
                          <a:solidFill>
                            <a:schemeClr val="bg1"/>
                          </a:solidFill>
                        </a:rPr>
                        <a:t>SGS</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2E8"/>
                    </a:solidFill>
                  </a:tcPr>
                </a:tc>
                <a:extLst>
                  <a:ext uri="{0D108BD9-81ED-4DB2-BD59-A6C34878D82A}">
                    <a16:rowId xmlns:a16="http://schemas.microsoft.com/office/drawing/2014/main" val="1470207736"/>
                  </a:ext>
                </a:extLst>
              </a:tr>
              <a:tr h="730191">
                <a:tc>
                  <a:txBody>
                    <a:bodyPr/>
                    <a:lstStyle/>
                    <a:p>
                      <a:pPr algn="ctr"/>
                      <a:r>
                        <a:rPr lang="en-US" sz="2100" dirty="0"/>
                        <a:t>Silt</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A527"/>
                    </a:solidFill>
                  </a:tcPr>
                </a:tc>
                <a:tc>
                  <a:txBody>
                    <a:bodyPr/>
                    <a:lstStyle/>
                    <a:p>
                      <a:pPr algn="ctr"/>
                      <a:r>
                        <a:rPr lang="en-US" sz="2100" dirty="0"/>
                        <a:t>-6.5</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A527"/>
                    </a:solidFill>
                  </a:tcPr>
                </a:tc>
                <a:tc>
                  <a:txBody>
                    <a:bodyPr/>
                    <a:lstStyle/>
                    <a:p>
                      <a:pPr algn="ctr"/>
                      <a:r>
                        <a:rPr lang="en-US" sz="2100" dirty="0"/>
                        <a:t>SGS</a:t>
                      </a:r>
                    </a:p>
                  </a:txBody>
                  <a:tcPr marL="96579" marR="96579" marT="48290" marB="48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7A527"/>
                    </a:solidFill>
                  </a:tcPr>
                </a:tc>
                <a:extLst>
                  <a:ext uri="{0D108BD9-81ED-4DB2-BD59-A6C34878D82A}">
                    <a16:rowId xmlns:a16="http://schemas.microsoft.com/office/drawing/2014/main" val="1059383334"/>
                  </a:ext>
                </a:extLst>
              </a:tr>
            </a:tbl>
          </a:graphicData>
        </a:graphic>
      </p:graphicFrame>
    </p:spTree>
    <p:extLst>
      <p:ext uri="{BB962C8B-B14F-4D97-AF65-F5344CB8AC3E}">
        <p14:creationId xmlns:p14="http://schemas.microsoft.com/office/powerpoint/2010/main" val="914379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0C7406-0A3B-426F-BBD1-8CE71987DD3B}"/>
              </a:ext>
            </a:extLst>
          </p:cNvPr>
          <p:cNvSpPr>
            <a:spLocks noGrp="1"/>
          </p:cNvSpPr>
          <p:nvPr>
            <p:ph type="title"/>
          </p:nvPr>
        </p:nvSpPr>
        <p:spPr/>
        <p:txBody>
          <a:bodyPr/>
          <a:lstStyle/>
          <a:p>
            <a:r>
              <a:rPr lang="fr-CH" dirty="0"/>
              <a:t>The </a:t>
            </a:r>
            <a:r>
              <a:rPr lang="fr-CH" dirty="0" err="1"/>
              <a:t>ArchPy</a:t>
            </a:r>
            <a:r>
              <a:rPr lang="fr-CH" dirty="0"/>
              <a:t> </a:t>
            </a:r>
            <a:r>
              <a:rPr lang="fr-CH" dirty="0" err="1"/>
              <a:t>approach</a:t>
            </a:r>
            <a:endParaRPr lang="en-US" dirty="0"/>
          </a:p>
        </p:txBody>
      </p:sp>
      <p:sp>
        <p:nvSpPr>
          <p:cNvPr id="3" name="Espace réservé du contenu 2">
            <a:extLst>
              <a:ext uri="{FF2B5EF4-FFF2-40B4-BE49-F238E27FC236}">
                <a16:creationId xmlns:a16="http://schemas.microsoft.com/office/drawing/2014/main" id="{46AC3441-0C90-4E9B-BEC6-659FA954B1AB}"/>
              </a:ext>
            </a:extLst>
          </p:cNvPr>
          <p:cNvSpPr>
            <a:spLocks noGrp="1"/>
          </p:cNvSpPr>
          <p:nvPr>
            <p:ph idx="1"/>
          </p:nvPr>
        </p:nvSpPr>
        <p:spPr>
          <a:xfrm>
            <a:off x="838200" y="1712976"/>
            <a:ext cx="6920524" cy="3240845"/>
          </a:xfrm>
        </p:spPr>
        <p:txBody>
          <a:bodyPr>
            <a:normAutofit/>
          </a:bodyPr>
          <a:lstStyle/>
          <a:p>
            <a:r>
              <a:rPr lang="fr-CH" dirty="0" err="1"/>
              <a:t>Knowledge</a:t>
            </a:r>
            <a:r>
              <a:rPr lang="fr-CH" dirty="0"/>
              <a:t> in a </a:t>
            </a:r>
            <a:r>
              <a:rPr lang="fr-CH" dirty="0" err="1"/>
              <a:t>Stratigraphic</a:t>
            </a:r>
            <a:r>
              <a:rPr lang="fr-CH" dirty="0"/>
              <a:t> Pile (SP)</a:t>
            </a:r>
          </a:p>
          <a:p>
            <a:r>
              <a:rPr lang="fr-CH" dirty="0" err="1"/>
              <a:t>Hierarchical</a:t>
            </a:r>
            <a:r>
              <a:rPr lang="fr-CH" dirty="0"/>
              <a:t> </a:t>
            </a:r>
            <a:r>
              <a:rPr lang="fr-CH" dirty="0" err="1"/>
              <a:t>approach</a:t>
            </a:r>
            <a:endParaRPr lang="fr-CH" dirty="0"/>
          </a:p>
          <a:p>
            <a:pPr lvl="1"/>
            <a:r>
              <a:rPr lang="fr-CH" dirty="0" err="1"/>
              <a:t>Units</a:t>
            </a:r>
            <a:r>
              <a:rPr lang="fr-CH" dirty="0"/>
              <a:t> </a:t>
            </a:r>
            <a:r>
              <a:rPr lang="fr-CH" dirty="0">
                <a:sym typeface="Wingdings" panose="05000000000000000000" pitchFamily="2" charset="2"/>
              </a:rPr>
              <a:t> </a:t>
            </a:r>
            <a:r>
              <a:rPr lang="fr-CH" dirty="0" err="1">
                <a:sym typeface="Wingdings" panose="05000000000000000000" pitchFamily="2" charset="2"/>
              </a:rPr>
              <a:t>hierarchical</a:t>
            </a:r>
            <a:r>
              <a:rPr lang="fr-CH" dirty="0">
                <a:sym typeface="Wingdings" panose="05000000000000000000" pitchFamily="2" charset="2"/>
              </a:rPr>
              <a:t> simulation</a:t>
            </a:r>
            <a:endParaRPr lang="fr-CH" dirty="0"/>
          </a:p>
          <a:p>
            <a:pPr lvl="1"/>
            <a:r>
              <a:rPr lang="fr-CH" dirty="0"/>
              <a:t>Facies</a:t>
            </a:r>
          </a:p>
          <a:p>
            <a:pPr lvl="1"/>
            <a:r>
              <a:rPr lang="fr-CH" dirty="0" err="1"/>
              <a:t>properties</a:t>
            </a:r>
            <a:endParaRPr lang="fr-CH" dirty="0"/>
          </a:p>
          <a:p>
            <a:r>
              <a:rPr lang="en-US" dirty="0"/>
              <a:t>Implemented</a:t>
            </a:r>
            <a:r>
              <a:rPr lang="fr-CH" dirty="0"/>
              <a:t> in Python</a:t>
            </a:r>
          </a:p>
          <a:p>
            <a:endParaRPr lang="fr-CH" dirty="0"/>
          </a:p>
          <a:p>
            <a:endParaRPr lang="en-US" dirty="0"/>
          </a:p>
        </p:txBody>
      </p:sp>
      <p:sp>
        <p:nvSpPr>
          <p:cNvPr id="4" name="Espace réservé du numéro de diapositive 3">
            <a:extLst>
              <a:ext uri="{FF2B5EF4-FFF2-40B4-BE49-F238E27FC236}">
                <a16:creationId xmlns:a16="http://schemas.microsoft.com/office/drawing/2014/main" id="{DE2E8444-F1AE-420E-A0A7-AEC5F64A8995}"/>
              </a:ext>
            </a:extLst>
          </p:cNvPr>
          <p:cNvSpPr>
            <a:spLocks noGrp="1"/>
          </p:cNvSpPr>
          <p:nvPr>
            <p:ph type="sldNum" sz="quarter" idx="12"/>
          </p:nvPr>
        </p:nvSpPr>
        <p:spPr/>
        <p:txBody>
          <a:bodyPr/>
          <a:lstStyle/>
          <a:p>
            <a:fld id="{7BE24AC2-5B68-45B7-B777-E96D743BCCD0}" type="slidenum">
              <a:rPr lang="en-US" smtClean="0"/>
              <a:pPr/>
              <a:t>3</a:t>
            </a:fld>
            <a:endParaRPr lang="en-US" dirty="0"/>
          </a:p>
        </p:txBody>
      </p:sp>
      <p:pic>
        <p:nvPicPr>
          <p:cNvPr id="5" name="Espace réservé du contenu 4">
            <a:extLst>
              <a:ext uri="{FF2B5EF4-FFF2-40B4-BE49-F238E27FC236}">
                <a16:creationId xmlns:a16="http://schemas.microsoft.com/office/drawing/2014/main" id="{CEBD1694-40CA-4494-B204-AB2AE0621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596" y="190803"/>
            <a:ext cx="2760846" cy="6337586"/>
          </a:xfrm>
          <a:prstGeom prst="rect">
            <a:avLst/>
          </a:prstGeom>
        </p:spPr>
      </p:pic>
      <p:pic>
        <p:nvPicPr>
          <p:cNvPr id="9" name="Image 8" descr="Une image contenant capture d’écran, Modèle réduit&#10;&#10;Description générée automatiquement">
            <a:extLst>
              <a:ext uri="{FF2B5EF4-FFF2-40B4-BE49-F238E27FC236}">
                <a16:creationId xmlns:a16="http://schemas.microsoft.com/office/drawing/2014/main" id="{25C539AC-44BA-3F62-73B4-33EF737A8F64}"/>
              </a:ext>
            </a:extLst>
          </p:cNvPr>
          <p:cNvPicPr>
            <a:picLocks noChangeAspect="1"/>
          </p:cNvPicPr>
          <p:nvPr/>
        </p:nvPicPr>
        <p:blipFill rotWithShape="1">
          <a:blip r:embed="rId4">
            <a:extLst>
              <a:ext uri="{28A0092B-C50C-407E-A947-70E740481C1C}">
                <a14:useLocalDpi xmlns:a14="http://schemas.microsoft.com/office/drawing/2010/main" val="0"/>
              </a:ext>
            </a:extLst>
          </a:blip>
          <a:srcRect r="57970" b="55614"/>
          <a:stretch/>
        </p:blipFill>
        <p:spPr>
          <a:xfrm>
            <a:off x="7748270" y="3503763"/>
            <a:ext cx="1161441" cy="579288"/>
          </a:xfrm>
          <a:prstGeom prst="rect">
            <a:avLst/>
          </a:prstGeom>
        </p:spPr>
      </p:pic>
      <p:pic>
        <p:nvPicPr>
          <p:cNvPr id="10" name="Image 9" descr="Une image contenant capture d’écran, Modèle réduit&#10;&#10;Description générée automatiquement">
            <a:extLst>
              <a:ext uri="{FF2B5EF4-FFF2-40B4-BE49-F238E27FC236}">
                <a16:creationId xmlns:a16="http://schemas.microsoft.com/office/drawing/2014/main" id="{A1FAFEB8-1716-28A9-0685-9752E32F8615}"/>
              </a:ext>
            </a:extLst>
          </p:cNvPr>
          <p:cNvPicPr>
            <a:picLocks noChangeAspect="1"/>
          </p:cNvPicPr>
          <p:nvPr/>
        </p:nvPicPr>
        <p:blipFill rotWithShape="1">
          <a:blip r:embed="rId4">
            <a:extLst>
              <a:ext uri="{28A0092B-C50C-407E-A947-70E740481C1C}">
                <a14:useLocalDpi xmlns:a14="http://schemas.microsoft.com/office/drawing/2010/main" val="0"/>
              </a:ext>
            </a:extLst>
          </a:blip>
          <a:srcRect l="56592" t="-3363" r="1378" b="58977"/>
          <a:stretch/>
        </p:blipFill>
        <p:spPr>
          <a:xfrm>
            <a:off x="7748269" y="4257373"/>
            <a:ext cx="1161441" cy="579288"/>
          </a:xfrm>
          <a:prstGeom prst="rect">
            <a:avLst/>
          </a:prstGeom>
        </p:spPr>
      </p:pic>
      <p:pic>
        <p:nvPicPr>
          <p:cNvPr id="11" name="Image 10" descr="Une image contenant capture d’écran, Modèle réduit&#10;&#10;Description générée automatiquement">
            <a:extLst>
              <a:ext uri="{FF2B5EF4-FFF2-40B4-BE49-F238E27FC236}">
                <a16:creationId xmlns:a16="http://schemas.microsoft.com/office/drawing/2014/main" id="{6AFB2D95-4DC8-4012-191E-70FF44F47BFA}"/>
              </a:ext>
            </a:extLst>
          </p:cNvPr>
          <p:cNvPicPr>
            <a:picLocks noChangeAspect="1"/>
          </p:cNvPicPr>
          <p:nvPr/>
        </p:nvPicPr>
        <p:blipFill rotWithShape="1">
          <a:blip r:embed="rId4">
            <a:extLst>
              <a:ext uri="{28A0092B-C50C-407E-A947-70E740481C1C}">
                <a14:useLocalDpi xmlns:a14="http://schemas.microsoft.com/office/drawing/2010/main" val="0"/>
              </a:ext>
            </a:extLst>
          </a:blip>
          <a:srcRect l="27179" t="47701" r="30791" b="7913"/>
          <a:stretch/>
        </p:blipFill>
        <p:spPr>
          <a:xfrm>
            <a:off x="7731465" y="5010983"/>
            <a:ext cx="1161441" cy="579288"/>
          </a:xfrm>
          <a:prstGeom prst="rect">
            <a:avLst/>
          </a:prstGeom>
        </p:spPr>
      </p:pic>
    </p:spTree>
    <p:extLst>
      <p:ext uri="{BB962C8B-B14F-4D97-AF65-F5344CB8AC3E}">
        <p14:creationId xmlns:p14="http://schemas.microsoft.com/office/powerpoint/2010/main" val="3975950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13471A-941B-44F8-9AF9-B5F6E451F8D1}"/>
              </a:ext>
            </a:extLst>
          </p:cNvPr>
          <p:cNvSpPr>
            <a:spLocks noGrp="1"/>
          </p:cNvSpPr>
          <p:nvPr>
            <p:ph type="title"/>
          </p:nvPr>
        </p:nvSpPr>
        <p:spPr>
          <a:xfrm>
            <a:off x="404962" y="330349"/>
            <a:ext cx="10515600" cy="1095594"/>
          </a:xfrm>
        </p:spPr>
        <p:txBody>
          <a:bodyPr/>
          <a:lstStyle/>
          <a:p>
            <a:r>
              <a:rPr lang="fr-CH" dirty="0"/>
              <a:t>The Pile</a:t>
            </a:r>
            <a:endParaRPr lang="en-US" dirty="0"/>
          </a:p>
        </p:txBody>
      </p:sp>
      <p:sp>
        <p:nvSpPr>
          <p:cNvPr id="3" name="Espace réservé du contenu 2">
            <a:extLst>
              <a:ext uri="{FF2B5EF4-FFF2-40B4-BE49-F238E27FC236}">
                <a16:creationId xmlns:a16="http://schemas.microsoft.com/office/drawing/2014/main" id="{43758F4D-29E1-4873-8335-38982BA79C22}"/>
              </a:ext>
            </a:extLst>
          </p:cNvPr>
          <p:cNvSpPr>
            <a:spLocks noGrp="1"/>
          </p:cNvSpPr>
          <p:nvPr>
            <p:ph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1445C32F-816E-40B1-BB1D-231058C26E25}"/>
              </a:ext>
            </a:extLst>
          </p:cNvPr>
          <p:cNvSpPr>
            <a:spLocks noGrp="1"/>
          </p:cNvSpPr>
          <p:nvPr>
            <p:ph type="sldNum" sz="quarter" idx="12"/>
          </p:nvPr>
        </p:nvSpPr>
        <p:spPr/>
        <p:txBody>
          <a:bodyPr/>
          <a:lstStyle/>
          <a:p>
            <a:fld id="{7BE24AC2-5B68-45B7-B777-E96D743BCCD0}" type="slidenum">
              <a:rPr lang="en-US" smtClean="0"/>
              <a:pPr/>
              <a:t>4</a:t>
            </a:fld>
            <a:endParaRPr lang="en-US" dirty="0"/>
          </a:p>
        </p:txBody>
      </p:sp>
      <p:pic>
        <p:nvPicPr>
          <p:cNvPr id="5" name="Espace réservé du contenu 4" descr="Une image contenant table&#10;&#10;Description générée automatiquement">
            <a:extLst>
              <a:ext uri="{FF2B5EF4-FFF2-40B4-BE49-F238E27FC236}">
                <a16:creationId xmlns:a16="http://schemas.microsoft.com/office/drawing/2014/main" id="{D1422FA6-67C1-49F6-A824-1942FD897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62" y="1735494"/>
            <a:ext cx="11382075" cy="4500388"/>
          </a:xfrm>
          <a:prstGeom prst="rect">
            <a:avLst/>
          </a:prstGeom>
        </p:spPr>
      </p:pic>
      <p:pic>
        <p:nvPicPr>
          <p:cNvPr id="7" name="Image 6" descr="Une image contenant capture d’écran, Modèle réduit&#10;&#10;Description générée automatiquement">
            <a:extLst>
              <a:ext uri="{FF2B5EF4-FFF2-40B4-BE49-F238E27FC236}">
                <a16:creationId xmlns:a16="http://schemas.microsoft.com/office/drawing/2014/main" id="{EF94A291-54AC-DEBC-575D-509C11EA0CE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r="45520" b="52471"/>
          <a:stretch/>
        </p:blipFill>
        <p:spPr>
          <a:xfrm>
            <a:off x="2746854" y="249740"/>
            <a:ext cx="2854591" cy="1176203"/>
          </a:xfrm>
          <a:prstGeom prst="rect">
            <a:avLst/>
          </a:prstGeom>
        </p:spPr>
      </p:pic>
      <p:pic>
        <p:nvPicPr>
          <p:cNvPr id="9" name="Image 8" descr="Une image contenant capture d’écran, Modèle réduit&#10;&#10;Description générée automatiquement">
            <a:extLst>
              <a:ext uri="{FF2B5EF4-FFF2-40B4-BE49-F238E27FC236}">
                <a16:creationId xmlns:a16="http://schemas.microsoft.com/office/drawing/2014/main" id="{BB658051-4523-4C38-6163-DACF7900C773}"/>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54684" t="474" r="442" b="48495"/>
          <a:stretch/>
        </p:blipFill>
        <p:spPr>
          <a:xfrm>
            <a:off x="5727270" y="225043"/>
            <a:ext cx="2351289" cy="1262871"/>
          </a:xfrm>
          <a:prstGeom prst="rect">
            <a:avLst/>
          </a:prstGeom>
        </p:spPr>
      </p:pic>
      <p:pic>
        <p:nvPicPr>
          <p:cNvPr id="10" name="Image 9" descr="Une image contenant capture d’écran, Modèle réduit&#10;&#10;Description générée automatiquement">
            <a:extLst>
              <a:ext uri="{FF2B5EF4-FFF2-40B4-BE49-F238E27FC236}">
                <a16:creationId xmlns:a16="http://schemas.microsoft.com/office/drawing/2014/main" id="{86CE8833-47B9-BADD-6240-CE5AB2EC476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7483" t="50000" r="30563" b="720"/>
          <a:stretch/>
        </p:blipFill>
        <p:spPr>
          <a:xfrm>
            <a:off x="8204385" y="268378"/>
            <a:ext cx="3246298" cy="1219536"/>
          </a:xfrm>
          <a:prstGeom prst="rect">
            <a:avLst/>
          </a:prstGeom>
        </p:spPr>
      </p:pic>
    </p:spTree>
    <p:extLst>
      <p:ext uri="{BB962C8B-B14F-4D97-AF65-F5344CB8AC3E}">
        <p14:creationId xmlns:p14="http://schemas.microsoft.com/office/powerpoint/2010/main" val="304377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E56508-3E48-420F-8981-9A9458F8CFFB}"/>
              </a:ext>
            </a:extLst>
          </p:cNvPr>
          <p:cNvSpPr>
            <a:spLocks noGrp="1"/>
          </p:cNvSpPr>
          <p:nvPr>
            <p:ph type="title"/>
          </p:nvPr>
        </p:nvSpPr>
        <p:spPr/>
        <p:txBody>
          <a:bodyPr/>
          <a:lstStyle/>
          <a:p>
            <a:r>
              <a:rPr lang="fr-CH" dirty="0"/>
              <a:t>The pile (</a:t>
            </a:r>
            <a:r>
              <a:rPr lang="fr-CH" dirty="0" err="1"/>
              <a:t>Units</a:t>
            </a:r>
            <a:r>
              <a:rPr lang="fr-CH" dirty="0"/>
              <a:t> + Surface)</a:t>
            </a:r>
            <a:endParaRPr lang="en-US" dirty="0"/>
          </a:p>
        </p:txBody>
      </p:sp>
      <p:sp>
        <p:nvSpPr>
          <p:cNvPr id="3" name="Espace réservé du contenu 2">
            <a:extLst>
              <a:ext uri="{FF2B5EF4-FFF2-40B4-BE49-F238E27FC236}">
                <a16:creationId xmlns:a16="http://schemas.microsoft.com/office/drawing/2014/main" id="{6D409426-BD7C-41F2-B5A9-623CE15FAEED}"/>
              </a:ext>
            </a:extLst>
          </p:cNvPr>
          <p:cNvSpPr>
            <a:spLocks noGrp="1"/>
          </p:cNvSpPr>
          <p:nvPr>
            <p:ph idx="1"/>
          </p:nvPr>
        </p:nvSpPr>
        <p:spPr>
          <a:xfrm>
            <a:off x="838200" y="1696915"/>
            <a:ext cx="10515600" cy="4484810"/>
          </a:xfrm>
        </p:spPr>
        <p:txBody>
          <a:bodyPr>
            <a:normAutofit/>
          </a:bodyPr>
          <a:lstStyle/>
          <a:p>
            <a:r>
              <a:rPr lang="fr-CH" dirty="0"/>
              <a:t>A Unit </a:t>
            </a:r>
            <a:r>
              <a:rPr lang="fr-CH" dirty="0" err="1"/>
              <a:t>object</a:t>
            </a:r>
            <a:r>
              <a:rPr lang="fr-CH" dirty="0"/>
              <a:t> </a:t>
            </a:r>
            <a:r>
              <a:rPr lang="fr-CH" dirty="0" err="1"/>
              <a:t>is</a:t>
            </a:r>
            <a:r>
              <a:rPr lang="fr-CH" dirty="0"/>
              <a:t> </a:t>
            </a:r>
            <a:r>
              <a:rPr lang="fr-CH" dirty="0" err="1"/>
              <a:t>described</a:t>
            </a:r>
            <a:r>
              <a:rPr lang="fr-CH" dirty="0"/>
              <a:t> by </a:t>
            </a:r>
            <a:r>
              <a:rPr lang="fr-CH" dirty="0" err="1"/>
              <a:t>different</a:t>
            </a:r>
            <a:r>
              <a:rPr lang="fr-CH" dirty="0"/>
              <a:t> </a:t>
            </a:r>
            <a:r>
              <a:rPr lang="fr-CH" dirty="0" err="1"/>
              <a:t>attributes</a:t>
            </a:r>
            <a:r>
              <a:rPr lang="fr-CH" dirty="0"/>
              <a:t> :</a:t>
            </a:r>
          </a:p>
          <a:p>
            <a:pPr lvl="1"/>
            <a:r>
              <a:rPr lang="fr-CH" dirty="0"/>
              <a:t>Order</a:t>
            </a:r>
          </a:p>
          <a:p>
            <a:pPr lvl="1"/>
            <a:r>
              <a:rPr lang="fr-CH" dirty="0"/>
              <a:t>Top surface</a:t>
            </a:r>
          </a:p>
          <a:p>
            <a:pPr lvl="2"/>
            <a:r>
              <a:rPr lang="fr-CH" dirty="0"/>
              <a:t>Contact type</a:t>
            </a:r>
          </a:p>
          <a:p>
            <a:pPr lvl="2"/>
            <a:r>
              <a:rPr lang="fr-CH" dirty="0"/>
              <a:t>Interpolation </a:t>
            </a:r>
            <a:r>
              <a:rPr lang="fr-CH" dirty="0" err="1"/>
              <a:t>method</a:t>
            </a:r>
            <a:r>
              <a:rPr lang="fr-CH" dirty="0"/>
              <a:t> + </a:t>
            </a:r>
            <a:r>
              <a:rPr lang="fr-CH" dirty="0" err="1"/>
              <a:t>parameters</a:t>
            </a:r>
            <a:endParaRPr lang="fr-CH" dirty="0"/>
          </a:p>
          <a:p>
            <a:pPr lvl="1"/>
            <a:r>
              <a:rPr lang="fr-CH" dirty="0" err="1"/>
              <a:t>Filling</a:t>
            </a:r>
            <a:r>
              <a:rPr lang="fr-CH" dirty="0"/>
              <a:t> </a:t>
            </a:r>
            <a:r>
              <a:rPr lang="fr-CH" dirty="0" err="1"/>
              <a:t>method</a:t>
            </a:r>
            <a:r>
              <a:rPr lang="fr-CH" dirty="0"/>
              <a:t> + </a:t>
            </a:r>
            <a:r>
              <a:rPr lang="fr-CH" dirty="0" err="1"/>
              <a:t>parameters</a:t>
            </a:r>
            <a:endParaRPr lang="fr-CH" dirty="0"/>
          </a:p>
          <a:p>
            <a:pPr lvl="1"/>
            <a:r>
              <a:rPr lang="fr-CH" dirty="0"/>
              <a:t>List of facies</a:t>
            </a:r>
          </a:p>
          <a:p>
            <a:pPr lvl="1"/>
            <a:r>
              <a:rPr lang="fr-CH" dirty="0"/>
              <a:t>Name, </a:t>
            </a:r>
            <a:r>
              <a:rPr lang="fr-CH" dirty="0" err="1"/>
              <a:t>color</a:t>
            </a:r>
            <a:r>
              <a:rPr lang="fr-CH" dirty="0"/>
              <a:t>, …</a:t>
            </a:r>
          </a:p>
          <a:p>
            <a:pPr lvl="1"/>
            <a:endParaRPr lang="en-US" dirty="0"/>
          </a:p>
        </p:txBody>
      </p:sp>
      <p:sp>
        <p:nvSpPr>
          <p:cNvPr id="4" name="Espace réservé du numéro de diapositive 3">
            <a:extLst>
              <a:ext uri="{FF2B5EF4-FFF2-40B4-BE49-F238E27FC236}">
                <a16:creationId xmlns:a16="http://schemas.microsoft.com/office/drawing/2014/main" id="{E6C43421-6B05-4031-8313-07139CA1E927}"/>
              </a:ext>
            </a:extLst>
          </p:cNvPr>
          <p:cNvSpPr>
            <a:spLocks noGrp="1"/>
          </p:cNvSpPr>
          <p:nvPr>
            <p:ph type="sldNum" sz="quarter" idx="12"/>
          </p:nvPr>
        </p:nvSpPr>
        <p:spPr/>
        <p:txBody>
          <a:bodyPr/>
          <a:lstStyle/>
          <a:p>
            <a:fld id="{7BE24AC2-5B68-45B7-B777-E96D743BCCD0}" type="slidenum">
              <a:rPr lang="en-US" smtClean="0"/>
              <a:pPr/>
              <a:t>5</a:t>
            </a:fld>
            <a:endParaRPr lang="en-US" dirty="0"/>
          </a:p>
        </p:txBody>
      </p:sp>
      <p:grpSp>
        <p:nvGrpSpPr>
          <p:cNvPr id="5" name="Groupe 4">
            <a:extLst>
              <a:ext uri="{FF2B5EF4-FFF2-40B4-BE49-F238E27FC236}">
                <a16:creationId xmlns:a16="http://schemas.microsoft.com/office/drawing/2014/main" id="{057C71B8-BD92-400E-9511-1E02A3021D12}"/>
              </a:ext>
            </a:extLst>
          </p:cNvPr>
          <p:cNvGrpSpPr/>
          <p:nvPr/>
        </p:nvGrpSpPr>
        <p:grpSpPr>
          <a:xfrm>
            <a:off x="5089276" y="4738284"/>
            <a:ext cx="4989139" cy="1972668"/>
            <a:chOff x="6441826" y="4819343"/>
            <a:chExt cx="3679013" cy="1454654"/>
          </a:xfrm>
        </p:grpSpPr>
        <p:pic>
          <p:nvPicPr>
            <p:cNvPr id="11" name="Espace réservé du contenu 4" descr="Une image contenant table&#10;&#10;Description générée automatiquement">
              <a:extLst>
                <a:ext uri="{FF2B5EF4-FFF2-40B4-BE49-F238E27FC236}">
                  <a16:creationId xmlns:a16="http://schemas.microsoft.com/office/drawing/2014/main" id="{AE6327E6-ACC7-480F-BE30-5C5171AD8846}"/>
                </a:ext>
              </a:extLst>
            </p:cNvPr>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a:off x="6441826" y="4819343"/>
              <a:ext cx="3679013" cy="1454654"/>
            </a:xfrm>
            <a:prstGeom prst="rect">
              <a:avLst/>
            </a:prstGeom>
          </p:spPr>
        </p:pic>
        <p:pic>
          <p:nvPicPr>
            <p:cNvPr id="12" name="Espace réservé du contenu 4" descr="Une image contenant table&#10;&#10;Description générée automatiquement">
              <a:extLst>
                <a:ext uri="{FF2B5EF4-FFF2-40B4-BE49-F238E27FC236}">
                  <a16:creationId xmlns:a16="http://schemas.microsoft.com/office/drawing/2014/main" id="{304E514C-DC8E-4103-8A72-8EABA03F51F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7878" t="9946" r="32170" b="40123"/>
            <a:stretch/>
          </p:blipFill>
          <p:spPr>
            <a:xfrm>
              <a:off x="7467413" y="4967484"/>
              <a:ext cx="1469877" cy="726318"/>
            </a:xfrm>
            <a:prstGeom prst="rect">
              <a:avLst/>
            </a:prstGeom>
          </p:spPr>
        </p:pic>
      </p:grpSp>
      <p:grpSp>
        <p:nvGrpSpPr>
          <p:cNvPr id="13" name="Groupe 12">
            <a:extLst>
              <a:ext uri="{FF2B5EF4-FFF2-40B4-BE49-F238E27FC236}">
                <a16:creationId xmlns:a16="http://schemas.microsoft.com/office/drawing/2014/main" id="{5C5306C5-DB6D-4398-A51F-27E7C1022F60}"/>
              </a:ext>
            </a:extLst>
          </p:cNvPr>
          <p:cNvGrpSpPr/>
          <p:nvPr/>
        </p:nvGrpSpPr>
        <p:grpSpPr>
          <a:xfrm>
            <a:off x="10275915" y="2347752"/>
            <a:ext cx="1704902" cy="3913643"/>
            <a:chOff x="10530641" y="3598569"/>
            <a:chExt cx="1151018" cy="2642189"/>
          </a:xfrm>
        </p:grpSpPr>
        <p:pic>
          <p:nvPicPr>
            <p:cNvPr id="14" name="Espace réservé du contenu 4">
              <a:extLst>
                <a:ext uri="{FF2B5EF4-FFF2-40B4-BE49-F238E27FC236}">
                  <a16:creationId xmlns:a16="http://schemas.microsoft.com/office/drawing/2014/main" id="{B13193A6-DD33-413D-A0EC-81AE5186C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0641" y="3598569"/>
              <a:ext cx="1151018" cy="2642189"/>
            </a:xfrm>
            <a:prstGeom prst="rect">
              <a:avLst/>
            </a:prstGeom>
          </p:spPr>
        </p:pic>
        <p:sp>
          <p:nvSpPr>
            <p:cNvPr id="15" name="Rectangle 14">
              <a:extLst>
                <a:ext uri="{FF2B5EF4-FFF2-40B4-BE49-F238E27FC236}">
                  <a16:creationId xmlns:a16="http://schemas.microsoft.com/office/drawing/2014/main" id="{CBDEA223-9CAE-43C9-8AF1-58A1E3F907C5}"/>
                </a:ext>
              </a:extLst>
            </p:cNvPr>
            <p:cNvSpPr/>
            <p:nvPr/>
          </p:nvSpPr>
          <p:spPr>
            <a:xfrm>
              <a:off x="11039577" y="3612482"/>
              <a:ext cx="495300" cy="228601"/>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pic>
        <p:nvPicPr>
          <p:cNvPr id="16" name="Espace réservé du contenu 4" descr="Une image contenant table&#10;&#10;Description générée automatiquement">
            <a:extLst>
              <a:ext uri="{FF2B5EF4-FFF2-40B4-BE49-F238E27FC236}">
                <a16:creationId xmlns:a16="http://schemas.microsoft.com/office/drawing/2014/main" id="{5E14928C-EECC-4D6F-8F5B-B51101FE7C4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7879" t="64138" r="32169" b="3984"/>
          <a:stretch/>
        </p:blipFill>
        <p:spPr>
          <a:xfrm>
            <a:off x="6480083" y="5996096"/>
            <a:ext cx="1993312" cy="628838"/>
          </a:xfrm>
          <a:prstGeom prst="rect">
            <a:avLst/>
          </a:prstGeom>
        </p:spPr>
      </p:pic>
    </p:spTree>
    <p:extLst>
      <p:ext uri="{BB962C8B-B14F-4D97-AF65-F5344CB8AC3E}">
        <p14:creationId xmlns:p14="http://schemas.microsoft.com/office/powerpoint/2010/main" val="3963222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5A9529-0919-4BE8-87C9-9341742FEA29}"/>
              </a:ext>
            </a:extLst>
          </p:cNvPr>
          <p:cNvSpPr>
            <a:spLocks noGrp="1"/>
          </p:cNvSpPr>
          <p:nvPr>
            <p:ph type="title"/>
          </p:nvPr>
        </p:nvSpPr>
        <p:spPr/>
        <p:txBody>
          <a:bodyPr/>
          <a:lstStyle/>
          <a:p>
            <a:r>
              <a:rPr lang="fr-CH" dirty="0"/>
              <a:t>The pile (Facies)</a:t>
            </a:r>
            <a:endParaRPr lang="en-US" dirty="0"/>
          </a:p>
        </p:txBody>
      </p:sp>
      <p:sp>
        <p:nvSpPr>
          <p:cNvPr id="3" name="Espace réservé du contenu 2">
            <a:extLst>
              <a:ext uri="{FF2B5EF4-FFF2-40B4-BE49-F238E27FC236}">
                <a16:creationId xmlns:a16="http://schemas.microsoft.com/office/drawing/2014/main" id="{1336E797-4390-42E5-8F22-70CFD3DB4F47}"/>
              </a:ext>
            </a:extLst>
          </p:cNvPr>
          <p:cNvSpPr>
            <a:spLocks noGrp="1"/>
          </p:cNvSpPr>
          <p:nvPr>
            <p:ph idx="1"/>
          </p:nvPr>
        </p:nvSpPr>
        <p:spPr/>
        <p:txBody>
          <a:bodyPr/>
          <a:lstStyle/>
          <a:p>
            <a:r>
              <a:rPr lang="fr-CH" dirty="0"/>
              <a:t>Facies are </a:t>
            </a:r>
            <a:r>
              <a:rPr lang="fr-CH" dirty="0" err="1"/>
              <a:t>individual</a:t>
            </a:r>
            <a:r>
              <a:rPr lang="fr-CH" dirty="0"/>
              <a:t> </a:t>
            </a:r>
            <a:r>
              <a:rPr lang="fr-CH" dirty="0" err="1"/>
              <a:t>objects</a:t>
            </a:r>
            <a:r>
              <a:rPr lang="fr-CH" dirty="0"/>
              <a:t> </a:t>
            </a:r>
            <a:r>
              <a:rPr lang="fr-CH" dirty="0" err="1"/>
              <a:t>attached</a:t>
            </a:r>
            <a:r>
              <a:rPr lang="fr-CH" dirty="0"/>
              <a:t> to </a:t>
            </a:r>
            <a:r>
              <a:rPr lang="fr-CH" dirty="0" err="1"/>
              <a:t>units</a:t>
            </a:r>
            <a:r>
              <a:rPr lang="fr-CH" dirty="0"/>
              <a:t> in which </a:t>
            </a:r>
            <a:r>
              <a:rPr lang="fr-CH" dirty="0" err="1"/>
              <a:t>they</a:t>
            </a:r>
            <a:r>
              <a:rPr lang="fr-CH" dirty="0"/>
              <a:t> are </a:t>
            </a:r>
            <a:r>
              <a:rPr lang="fr-CH" dirty="0" err="1"/>
              <a:t>simulated</a:t>
            </a:r>
            <a:r>
              <a:rPr lang="fr-CH" dirty="0"/>
              <a:t>. </a:t>
            </a:r>
            <a:r>
              <a:rPr lang="fr-CH" dirty="0" err="1"/>
              <a:t>They</a:t>
            </a:r>
            <a:r>
              <a:rPr lang="fr-CH" dirty="0"/>
              <a:t> have </a:t>
            </a:r>
            <a:r>
              <a:rPr lang="fr-CH" dirty="0" err="1"/>
              <a:t>only</a:t>
            </a:r>
            <a:r>
              <a:rPr lang="fr-CH" dirty="0"/>
              <a:t> few </a:t>
            </a:r>
            <a:r>
              <a:rPr lang="fr-CH" dirty="0" err="1"/>
              <a:t>attributes</a:t>
            </a:r>
            <a:r>
              <a:rPr lang="en-US" dirty="0"/>
              <a:t>:</a:t>
            </a:r>
          </a:p>
          <a:p>
            <a:pPr lvl="1"/>
            <a:r>
              <a:rPr lang="en-US" dirty="0"/>
              <a:t>Name</a:t>
            </a:r>
          </a:p>
          <a:p>
            <a:pPr lvl="1"/>
            <a:r>
              <a:rPr lang="en-US" dirty="0"/>
              <a:t>Color</a:t>
            </a:r>
          </a:p>
          <a:p>
            <a:pPr lvl="1"/>
            <a:r>
              <a:rPr lang="en-US" dirty="0"/>
              <a:t>ID</a:t>
            </a:r>
          </a:p>
        </p:txBody>
      </p:sp>
      <p:sp>
        <p:nvSpPr>
          <p:cNvPr id="4" name="Espace réservé du numéro de diapositive 3">
            <a:extLst>
              <a:ext uri="{FF2B5EF4-FFF2-40B4-BE49-F238E27FC236}">
                <a16:creationId xmlns:a16="http://schemas.microsoft.com/office/drawing/2014/main" id="{42A09806-00A6-4D3B-9AA6-AFCA93A7F27C}"/>
              </a:ext>
            </a:extLst>
          </p:cNvPr>
          <p:cNvSpPr>
            <a:spLocks noGrp="1"/>
          </p:cNvSpPr>
          <p:nvPr>
            <p:ph type="sldNum" sz="quarter" idx="12"/>
          </p:nvPr>
        </p:nvSpPr>
        <p:spPr/>
        <p:txBody>
          <a:bodyPr/>
          <a:lstStyle/>
          <a:p>
            <a:fld id="{7BE24AC2-5B68-45B7-B777-E96D743BCCD0}" type="slidenum">
              <a:rPr lang="en-US" smtClean="0"/>
              <a:pPr/>
              <a:t>6</a:t>
            </a:fld>
            <a:endParaRPr lang="en-US" dirty="0"/>
          </a:p>
        </p:txBody>
      </p:sp>
      <p:grpSp>
        <p:nvGrpSpPr>
          <p:cNvPr id="5" name="Groupe 4">
            <a:extLst>
              <a:ext uri="{FF2B5EF4-FFF2-40B4-BE49-F238E27FC236}">
                <a16:creationId xmlns:a16="http://schemas.microsoft.com/office/drawing/2014/main" id="{B0CC2758-3C87-4751-A81C-48B3E5D6A87A}"/>
              </a:ext>
            </a:extLst>
          </p:cNvPr>
          <p:cNvGrpSpPr/>
          <p:nvPr/>
        </p:nvGrpSpPr>
        <p:grpSpPr>
          <a:xfrm>
            <a:off x="10275915" y="2347752"/>
            <a:ext cx="1704902" cy="3913643"/>
            <a:chOff x="10530641" y="3598569"/>
            <a:chExt cx="1151018" cy="2642189"/>
          </a:xfrm>
        </p:grpSpPr>
        <p:pic>
          <p:nvPicPr>
            <p:cNvPr id="6" name="Espace réservé du contenu 4">
              <a:extLst>
                <a:ext uri="{FF2B5EF4-FFF2-40B4-BE49-F238E27FC236}">
                  <a16:creationId xmlns:a16="http://schemas.microsoft.com/office/drawing/2014/main" id="{08E76C3B-7F2C-41AC-8105-5638EDA785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0641" y="3598569"/>
              <a:ext cx="1151018" cy="2642189"/>
            </a:xfrm>
            <a:prstGeom prst="rect">
              <a:avLst/>
            </a:prstGeom>
          </p:spPr>
        </p:pic>
        <p:sp>
          <p:nvSpPr>
            <p:cNvPr id="7" name="Rectangle 6">
              <a:extLst>
                <a:ext uri="{FF2B5EF4-FFF2-40B4-BE49-F238E27FC236}">
                  <a16:creationId xmlns:a16="http://schemas.microsoft.com/office/drawing/2014/main" id="{6F53FB59-CA18-4E8D-876F-064EF09501D9}"/>
                </a:ext>
              </a:extLst>
            </p:cNvPr>
            <p:cNvSpPr/>
            <p:nvPr/>
          </p:nvSpPr>
          <p:spPr>
            <a:xfrm>
              <a:off x="11039577" y="3612482"/>
              <a:ext cx="495300" cy="228601"/>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grpSp>
        <p:nvGrpSpPr>
          <p:cNvPr id="11" name="Groupe 10">
            <a:extLst>
              <a:ext uri="{FF2B5EF4-FFF2-40B4-BE49-F238E27FC236}">
                <a16:creationId xmlns:a16="http://schemas.microsoft.com/office/drawing/2014/main" id="{FCE0CD54-161F-40F4-97EF-86E73A38F214}"/>
              </a:ext>
            </a:extLst>
          </p:cNvPr>
          <p:cNvGrpSpPr/>
          <p:nvPr/>
        </p:nvGrpSpPr>
        <p:grpSpPr>
          <a:xfrm>
            <a:off x="4941871" y="4729981"/>
            <a:ext cx="5146396" cy="2034846"/>
            <a:chOff x="2744576" y="3960416"/>
            <a:chExt cx="6702848" cy="2650256"/>
          </a:xfrm>
        </p:grpSpPr>
        <p:pic>
          <p:nvPicPr>
            <p:cNvPr id="8" name="Espace réservé du contenu 4" descr="Une image contenant table&#10;&#10;Description générée automatiquement">
              <a:extLst>
                <a:ext uri="{FF2B5EF4-FFF2-40B4-BE49-F238E27FC236}">
                  <a16:creationId xmlns:a16="http://schemas.microsoft.com/office/drawing/2014/main" id="{0C856164-D881-40F4-A0E0-25D4609BC0B4}"/>
                </a:ext>
              </a:extLst>
            </p:cNvPr>
            <p:cNvPicPr>
              <a:picLocks noChangeAspect="1"/>
            </p:cNvPicPr>
            <p:nvPr/>
          </p:nvPicPr>
          <p:blipFill>
            <a:blip r:embed="rId4">
              <a:alphaModFix amt="38000"/>
              <a:extLst>
                <a:ext uri="{28A0092B-C50C-407E-A947-70E740481C1C}">
                  <a14:useLocalDpi xmlns:a14="http://schemas.microsoft.com/office/drawing/2010/main" val="0"/>
                </a:ext>
              </a:extLst>
            </a:blip>
            <a:stretch>
              <a:fillRect/>
            </a:stretch>
          </p:blipFill>
          <p:spPr>
            <a:xfrm>
              <a:off x="2744576" y="3960416"/>
              <a:ext cx="6702848" cy="2650256"/>
            </a:xfrm>
            <a:prstGeom prst="rect">
              <a:avLst/>
            </a:prstGeom>
          </p:spPr>
        </p:pic>
        <p:pic>
          <p:nvPicPr>
            <p:cNvPr id="10" name="Espace réservé du contenu 4" descr="Une image contenant table&#10;&#10;Description générée automatiquement">
              <a:extLst>
                <a:ext uri="{FF2B5EF4-FFF2-40B4-BE49-F238E27FC236}">
                  <a16:creationId xmlns:a16="http://schemas.microsoft.com/office/drawing/2014/main" id="{60E1814E-632B-41BC-8835-1107A5E32BF7}"/>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73659" t="18974" r="17815" b="10231"/>
            <a:stretch/>
          </p:blipFill>
          <p:spPr>
            <a:xfrm>
              <a:off x="7681913" y="4469606"/>
              <a:ext cx="571500" cy="1876221"/>
            </a:xfrm>
            <a:prstGeom prst="rect">
              <a:avLst/>
            </a:prstGeom>
          </p:spPr>
        </p:pic>
      </p:grpSp>
    </p:spTree>
    <p:extLst>
      <p:ext uri="{BB962C8B-B14F-4D97-AF65-F5344CB8AC3E}">
        <p14:creationId xmlns:p14="http://schemas.microsoft.com/office/powerpoint/2010/main" val="1139340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559BA3-7173-40EF-B07B-2D7EB24C21D3}"/>
              </a:ext>
            </a:extLst>
          </p:cNvPr>
          <p:cNvSpPr>
            <a:spLocks noGrp="1"/>
          </p:cNvSpPr>
          <p:nvPr>
            <p:ph type="title"/>
          </p:nvPr>
        </p:nvSpPr>
        <p:spPr/>
        <p:txBody>
          <a:bodyPr/>
          <a:lstStyle/>
          <a:p>
            <a:r>
              <a:rPr lang="fr-CH" dirty="0"/>
              <a:t>The pile (</a:t>
            </a:r>
            <a:r>
              <a:rPr lang="fr-CH" dirty="0" err="1"/>
              <a:t>Properties</a:t>
            </a:r>
            <a:r>
              <a:rPr lang="fr-CH" dirty="0"/>
              <a:t>)</a:t>
            </a:r>
            <a:endParaRPr lang="en-US" dirty="0"/>
          </a:p>
        </p:txBody>
      </p:sp>
      <p:sp>
        <p:nvSpPr>
          <p:cNvPr id="3" name="Espace réservé du contenu 2">
            <a:extLst>
              <a:ext uri="{FF2B5EF4-FFF2-40B4-BE49-F238E27FC236}">
                <a16:creationId xmlns:a16="http://schemas.microsoft.com/office/drawing/2014/main" id="{41165268-0243-40A3-930A-E6DF4EFD8475}"/>
              </a:ext>
            </a:extLst>
          </p:cNvPr>
          <p:cNvSpPr>
            <a:spLocks noGrp="1"/>
          </p:cNvSpPr>
          <p:nvPr>
            <p:ph idx="1"/>
          </p:nvPr>
        </p:nvSpPr>
        <p:spPr>
          <a:xfrm>
            <a:off x="838200" y="1696915"/>
            <a:ext cx="9710394" cy="4480048"/>
          </a:xfrm>
        </p:spPr>
        <p:txBody>
          <a:bodyPr/>
          <a:lstStyle/>
          <a:p>
            <a:r>
              <a:rPr lang="fr-CH" dirty="0" err="1"/>
              <a:t>We</a:t>
            </a:r>
            <a:r>
              <a:rPr lang="fr-CH" dirty="0"/>
              <a:t> </a:t>
            </a:r>
            <a:r>
              <a:rPr lang="fr-CH" dirty="0" err="1"/>
              <a:t>define</a:t>
            </a:r>
            <a:r>
              <a:rPr lang="fr-CH" dirty="0"/>
              <a:t> one </a:t>
            </a:r>
            <a:r>
              <a:rPr lang="fr-CH" dirty="0" err="1"/>
              <a:t>property</a:t>
            </a:r>
            <a:r>
              <a:rPr lang="fr-CH" dirty="0"/>
              <a:t> </a:t>
            </a:r>
            <a:r>
              <a:rPr lang="fr-CH" dirty="0" err="1"/>
              <a:t>object</a:t>
            </a:r>
            <a:r>
              <a:rPr lang="fr-CH" dirty="0"/>
              <a:t> for </a:t>
            </a:r>
            <a:r>
              <a:rPr lang="fr-CH" dirty="0" err="1"/>
              <a:t>each</a:t>
            </a:r>
            <a:r>
              <a:rPr lang="fr-CH" dirty="0"/>
              <a:t> </a:t>
            </a:r>
            <a:r>
              <a:rPr lang="fr-CH" dirty="0" err="1"/>
              <a:t>simulated</a:t>
            </a:r>
            <a:r>
              <a:rPr lang="fr-CH" dirty="0"/>
              <a:t> </a:t>
            </a:r>
            <a:r>
              <a:rPr lang="fr-CH" dirty="0" err="1"/>
              <a:t>property</a:t>
            </a:r>
            <a:r>
              <a:rPr lang="fr-CH" dirty="0"/>
              <a:t>. It </a:t>
            </a:r>
            <a:r>
              <a:rPr lang="fr-CH" dirty="0" err="1"/>
              <a:t>is</a:t>
            </a:r>
            <a:r>
              <a:rPr lang="fr-CH" dirty="0"/>
              <a:t> </a:t>
            </a:r>
            <a:r>
              <a:rPr lang="fr-CH" dirty="0" err="1"/>
              <a:t>defined</a:t>
            </a:r>
            <a:r>
              <a:rPr lang="fr-CH" dirty="0"/>
              <a:t> by :</a:t>
            </a:r>
          </a:p>
          <a:p>
            <a:pPr lvl="1"/>
            <a:r>
              <a:rPr lang="fr-CH" dirty="0"/>
              <a:t>A </a:t>
            </a:r>
            <a:r>
              <a:rPr lang="fr-CH" dirty="0" err="1"/>
              <a:t>list</a:t>
            </a:r>
            <a:r>
              <a:rPr lang="fr-CH" dirty="0"/>
              <a:t> of facies in which </a:t>
            </a:r>
            <a:r>
              <a:rPr lang="fr-CH" dirty="0" err="1"/>
              <a:t>we</a:t>
            </a:r>
            <a:r>
              <a:rPr lang="fr-CH" dirty="0"/>
              <a:t> </a:t>
            </a:r>
            <a:r>
              <a:rPr lang="fr-CH" dirty="0" err="1"/>
              <a:t>want</a:t>
            </a:r>
            <a:r>
              <a:rPr lang="fr-CH" dirty="0"/>
              <a:t> to </a:t>
            </a:r>
            <a:r>
              <a:rPr lang="fr-CH" dirty="0" err="1"/>
              <a:t>simulate</a:t>
            </a:r>
            <a:endParaRPr lang="fr-CH" dirty="0"/>
          </a:p>
          <a:p>
            <a:pPr lvl="1"/>
            <a:r>
              <a:rPr lang="fr-CH" dirty="0"/>
              <a:t>Interpolation </a:t>
            </a:r>
            <a:r>
              <a:rPr lang="fr-CH" dirty="0" err="1"/>
              <a:t>methods</a:t>
            </a:r>
            <a:r>
              <a:rPr lang="fr-CH" dirty="0"/>
              <a:t> + </a:t>
            </a:r>
            <a:r>
              <a:rPr lang="fr-CH" dirty="0" err="1"/>
              <a:t>parameters</a:t>
            </a:r>
            <a:r>
              <a:rPr lang="fr-CH" dirty="0"/>
              <a:t> for </a:t>
            </a:r>
            <a:r>
              <a:rPr lang="fr-CH" dirty="0" err="1"/>
              <a:t>each</a:t>
            </a:r>
            <a:r>
              <a:rPr lang="fr-CH" dirty="0"/>
              <a:t> facies</a:t>
            </a:r>
          </a:p>
          <a:p>
            <a:pPr lvl="1"/>
            <a:r>
              <a:rPr lang="fr-CH" dirty="0" err="1"/>
              <a:t>Mean</a:t>
            </a:r>
            <a:r>
              <a:rPr lang="fr-CH" dirty="0"/>
              <a:t>, min and max </a:t>
            </a:r>
            <a:r>
              <a:rPr lang="fr-CH" dirty="0" err="1"/>
              <a:t>property</a:t>
            </a:r>
            <a:r>
              <a:rPr lang="fr-CH" dirty="0"/>
              <a:t> value for </a:t>
            </a:r>
            <a:r>
              <a:rPr lang="fr-CH" dirty="0" err="1"/>
              <a:t>each</a:t>
            </a:r>
            <a:r>
              <a:rPr lang="fr-CH" dirty="0"/>
              <a:t> facies</a:t>
            </a:r>
          </a:p>
          <a:p>
            <a:pPr lvl="1"/>
            <a:r>
              <a:rPr lang="fr-CH" dirty="0"/>
              <a:t>Name</a:t>
            </a:r>
          </a:p>
          <a:p>
            <a:pPr lvl="1"/>
            <a:endParaRPr lang="en-US" dirty="0"/>
          </a:p>
        </p:txBody>
      </p:sp>
      <p:sp>
        <p:nvSpPr>
          <p:cNvPr id="4" name="Espace réservé du numéro de diapositive 3">
            <a:extLst>
              <a:ext uri="{FF2B5EF4-FFF2-40B4-BE49-F238E27FC236}">
                <a16:creationId xmlns:a16="http://schemas.microsoft.com/office/drawing/2014/main" id="{91304E11-701C-4C7B-8781-A202FE81FCE9}"/>
              </a:ext>
            </a:extLst>
          </p:cNvPr>
          <p:cNvSpPr>
            <a:spLocks noGrp="1"/>
          </p:cNvSpPr>
          <p:nvPr>
            <p:ph type="sldNum" sz="quarter" idx="12"/>
          </p:nvPr>
        </p:nvSpPr>
        <p:spPr/>
        <p:txBody>
          <a:bodyPr/>
          <a:lstStyle/>
          <a:p>
            <a:fld id="{7BE24AC2-5B68-45B7-B777-E96D743BCCD0}" type="slidenum">
              <a:rPr lang="en-US" smtClean="0"/>
              <a:pPr/>
              <a:t>7</a:t>
            </a:fld>
            <a:endParaRPr lang="en-US" dirty="0"/>
          </a:p>
        </p:txBody>
      </p:sp>
      <p:grpSp>
        <p:nvGrpSpPr>
          <p:cNvPr id="8" name="Groupe 7">
            <a:extLst>
              <a:ext uri="{FF2B5EF4-FFF2-40B4-BE49-F238E27FC236}">
                <a16:creationId xmlns:a16="http://schemas.microsoft.com/office/drawing/2014/main" id="{8FA23844-DCA0-4878-A8A2-F5B92C74259D}"/>
              </a:ext>
            </a:extLst>
          </p:cNvPr>
          <p:cNvGrpSpPr/>
          <p:nvPr/>
        </p:nvGrpSpPr>
        <p:grpSpPr>
          <a:xfrm>
            <a:off x="10275915" y="2347752"/>
            <a:ext cx="1704902" cy="3913643"/>
            <a:chOff x="10530641" y="3598569"/>
            <a:chExt cx="1151018" cy="2642189"/>
          </a:xfrm>
        </p:grpSpPr>
        <p:pic>
          <p:nvPicPr>
            <p:cNvPr id="9" name="Espace réservé du contenu 4">
              <a:extLst>
                <a:ext uri="{FF2B5EF4-FFF2-40B4-BE49-F238E27FC236}">
                  <a16:creationId xmlns:a16="http://schemas.microsoft.com/office/drawing/2014/main" id="{FDDE00BC-694D-4148-A9BB-E79BE1C87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0641" y="3598569"/>
              <a:ext cx="1151018" cy="2642189"/>
            </a:xfrm>
            <a:prstGeom prst="rect">
              <a:avLst/>
            </a:prstGeom>
          </p:spPr>
        </p:pic>
        <p:sp>
          <p:nvSpPr>
            <p:cNvPr id="10" name="Rectangle 9">
              <a:extLst>
                <a:ext uri="{FF2B5EF4-FFF2-40B4-BE49-F238E27FC236}">
                  <a16:creationId xmlns:a16="http://schemas.microsoft.com/office/drawing/2014/main" id="{8CDE2821-FFBD-41AD-B94D-A45183341234}"/>
                </a:ext>
              </a:extLst>
            </p:cNvPr>
            <p:cNvSpPr/>
            <p:nvPr/>
          </p:nvSpPr>
          <p:spPr>
            <a:xfrm>
              <a:off x="11039577" y="3612482"/>
              <a:ext cx="495300" cy="228601"/>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grpSp>
        <p:nvGrpSpPr>
          <p:cNvPr id="14" name="Groupe 13">
            <a:extLst>
              <a:ext uri="{FF2B5EF4-FFF2-40B4-BE49-F238E27FC236}">
                <a16:creationId xmlns:a16="http://schemas.microsoft.com/office/drawing/2014/main" id="{47F5C3C7-2DA2-45CB-B01B-763BAAAED52E}"/>
              </a:ext>
            </a:extLst>
          </p:cNvPr>
          <p:cNvGrpSpPr/>
          <p:nvPr/>
        </p:nvGrpSpPr>
        <p:grpSpPr>
          <a:xfrm>
            <a:off x="4931596" y="4692592"/>
            <a:ext cx="5156671" cy="2038908"/>
            <a:chOff x="2744576" y="3960416"/>
            <a:chExt cx="6702848" cy="2650256"/>
          </a:xfrm>
        </p:grpSpPr>
        <p:pic>
          <p:nvPicPr>
            <p:cNvPr id="15" name="Espace réservé du contenu 4" descr="Une image contenant table&#10;&#10;Description générée automatiquement">
              <a:extLst>
                <a:ext uri="{FF2B5EF4-FFF2-40B4-BE49-F238E27FC236}">
                  <a16:creationId xmlns:a16="http://schemas.microsoft.com/office/drawing/2014/main" id="{7FA06551-B125-4908-A798-F4B31C803545}"/>
                </a:ext>
              </a:extLst>
            </p:cNvPr>
            <p:cNvPicPr>
              <a:picLocks noChangeAspect="1"/>
            </p:cNvPicPr>
            <p:nvPr/>
          </p:nvPicPr>
          <p:blipFill>
            <a:blip r:embed="rId4">
              <a:alphaModFix amt="38000"/>
              <a:extLst>
                <a:ext uri="{28A0092B-C50C-407E-A947-70E740481C1C}">
                  <a14:useLocalDpi xmlns:a14="http://schemas.microsoft.com/office/drawing/2010/main" val="0"/>
                </a:ext>
              </a:extLst>
            </a:blip>
            <a:stretch>
              <a:fillRect/>
            </a:stretch>
          </p:blipFill>
          <p:spPr>
            <a:xfrm>
              <a:off x="2744576" y="3960416"/>
              <a:ext cx="6702848" cy="2650256"/>
            </a:xfrm>
            <a:prstGeom prst="rect">
              <a:avLst/>
            </a:prstGeom>
          </p:spPr>
        </p:pic>
        <p:pic>
          <p:nvPicPr>
            <p:cNvPr id="16" name="Espace réservé du contenu 4" descr="Une image contenant table&#10;&#10;Description générée automatiquement">
              <a:extLst>
                <a:ext uri="{FF2B5EF4-FFF2-40B4-BE49-F238E27FC236}">
                  <a16:creationId xmlns:a16="http://schemas.microsoft.com/office/drawing/2014/main" id="{74703D0E-98C0-4C1A-BAB9-92C20F698803}"/>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82083" t="19267" r="4" b="10231"/>
            <a:stretch/>
          </p:blipFill>
          <p:spPr>
            <a:xfrm>
              <a:off x="8246737" y="4477354"/>
              <a:ext cx="1200687" cy="1868474"/>
            </a:xfrm>
            <a:prstGeom prst="rect">
              <a:avLst/>
            </a:prstGeom>
          </p:spPr>
        </p:pic>
      </p:grpSp>
    </p:spTree>
    <p:extLst>
      <p:ext uri="{BB962C8B-B14F-4D97-AF65-F5344CB8AC3E}">
        <p14:creationId xmlns:p14="http://schemas.microsoft.com/office/powerpoint/2010/main" val="3538982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0BD121-BFCE-409E-908D-08748F4978BD}"/>
              </a:ext>
            </a:extLst>
          </p:cNvPr>
          <p:cNvSpPr>
            <a:spLocks noGrp="1"/>
          </p:cNvSpPr>
          <p:nvPr>
            <p:ph type="title"/>
          </p:nvPr>
        </p:nvSpPr>
        <p:spPr/>
        <p:txBody>
          <a:bodyPr/>
          <a:lstStyle/>
          <a:p>
            <a:r>
              <a:rPr lang="fr-CH" dirty="0"/>
              <a:t>The Pile (Piles)</a:t>
            </a:r>
            <a:endParaRPr lang="en-US" dirty="0"/>
          </a:p>
        </p:txBody>
      </p:sp>
      <p:sp>
        <p:nvSpPr>
          <p:cNvPr id="3" name="Espace réservé du contenu 2">
            <a:extLst>
              <a:ext uri="{FF2B5EF4-FFF2-40B4-BE49-F238E27FC236}">
                <a16:creationId xmlns:a16="http://schemas.microsoft.com/office/drawing/2014/main" id="{99C59328-041A-4B6C-9D23-1A68B535560E}"/>
              </a:ext>
            </a:extLst>
          </p:cNvPr>
          <p:cNvSpPr>
            <a:spLocks noGrp="1"/>
          </p:cNvSpPr>
          <p:nvPr>
            <p:ph idx="1"/>
          </p:nvPr>
        </p:nvSpPr>
        <p:spPr>
          <a:xfrm>
            <a:off x="838200" y="1696915"/>
            <a:ext cx="8451715" cy="4480048"/>
          </a:xfrm>
        </p:spPr>
        <p:txBody>
          <a:bodyPr/>
          <a:lstStyle/>
          <a:p>
            <a:r>
              <a:rPr lang="en-US" dirty="0"/>
              <a:t>A Pile contains different ordered (sub)units objects and can be used to integrate multiple level of units hierarchy.</a:t>
            </a:r>
          </a:p>
          <a:p>
            <a:r>
              <a:rPr lang="en-US" dirty="0"/>
              <a:t>Example with two piles :</a:t>
            </a:r>
          </a:p>
        </p:txBody>
      </p:sp>
      <p:sp>
        <p:nvSpPr>
          <p:cNvPr id="4" name="Espace réservé du numéro de diapositive 3">
            <a:extLst>
              <a:ext uri="{FF2B5EF4-FFF2-40B4-BE49-F238E27FC236}">
                <a16:creationId xmlns:a16="http://schemas.microsoft.com/office/drawing/2014/main" id="{AF1C8201-1C3F-425E-9C24-ADDE354CEF65}"/>
              </a:ext>
            </a:extLst>
          </p:cNvPr>
          <p:cNvSpPr>
            <a:spLocks noGrp="1"/>
          </p:cNvSpPr>
          <p:nvPr>
            <p:ph type="sldNum" sz="quarter" idx="12"/>
          </p:nvPr>
        </p:nvSpPr>
        <p:spPr/>
        <p:txBody>
          <a:bodyPr/>
          <a:lstStyle/>
          <a:p>
            <a:fld id="{7BE24AC2-5B68-45B7-B777-E96D743BCCD0}" type="slidenum">
              <a:rPr lang="en-US" smtClean="0"/>
              <a:pPr/>
              <a:t>8</a:t>
            </a:fld>
            <a:endParaRPr lang="en-US" dirty="0"/>
          </a:p>
        </p:txBody>
      </p:sp>
      <p:grpSp>
        <p:nvGrpSpPr>
          <p:cNvPr id="5" name="Groupe 4">
            <a:extLst>
              <a:ext uri="{FF2B5EF4-FFF2-40B4-BE49-F238E27FC236}">
                <a16:creationId xmlns:a16="http://schemas.microsoft.com/office/drawing/2014/main" id="{EE7972D4-1CCD-4837-BE75-EED5712183E7}"/>
              </a:ext>
            </a:extLst>
          </p:cNvPr>
          <p:cNvGrpSpPr/>
          <p:nvPr/>
        </p:nvGrpSpPr>
        <p:grpSpPr>
          <a:xfrm>
            <a:off x="10275915" y="2347752"/>
            <a:ext cx="1704902" cy="3913643"/>
            <a:chOff x="10530641" y="3598569"/>
            <a:chExt cx="1151018" cy="2642189"/>
          </a:xfrm>
        </p:grpSpPr>
        <p:pic>
          <p:nvPicPr>
            <p:cNvPr id="6" name="Espace réservé du contenu 4">
              <a:extLst>
                <a:ext uri="{FF2B5EF4-FFF2-40B4-BE49-F238E27FC236}">
                  <a16:creationId xmlns:a16="http://schemas.microsoft.com/office/drawing/2014/main" id="{8B01BEA8-192E-4E50-A16D-05AF0108E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0641" y="3598569"/>
              <a:ext cx="1151018" cy="2642189"/>
            </a:xfrm>
            <a:prstGeom prst="rect">
              <a:avLst/>
            </a:prstGeom>
          </p:spPr>
        </p:pic>
        <p:sp>
          <p:nvSpPr>
            <p:cNvPr id="7" name="Rectangle 6">
              <a:extLst>
                <a:ext uri="{FF2B5EF4-FFF2-40B4-BE49-F238E27FC236}">
                  <a16:creationId xmlns:a16="http://schemas.microsoft.com/office/drawing/2014/main" id="{478C20EE-888F-4AE0-9F80-5BD3E9E52AD5}"/>
                </a:ext>
              </a:extLst>
            </p:cNvPr>
            <p:cNvSpPr/>
            <p:nvPr/>
          </p:nvSpPr>
          <p:spPr>
            <a:xfrm>
              <a:off x="11039577" y="3612482"/>
              <a:ext cx="495300" cy="228601"/>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grpSp>
        <p:nvGrpSpPr>
          <p:cNvPr id="11" name="Groupe 10">
            <a:extLst>
              <a:ext uri="{FF2B5EF4-FFF2-40B4-BE49-F238E27FC236}">
                <a16:creationId xmlns:a16="http://schemas.microsoft.com/office/drawing/2014/main" id="{A0B82A28-09FC-45D0-B1C3-2A61B9AEA562}"/>
              </a:ext>
            </a:extLst>
          </p:cNvPr>
          <p:cNvGrpSpPr/>
          <p:nvPr/>
        </p:nvGrpSpPr>
        <p:grpSpPr>
          <a:xfrm>
            <a:off x="2340611" y="3768321"/>
            <a:ext cx="7442304" cy="2942631"/>
            <a:chOff x="6441826" y="4819343"/>
            <a:chExt cx="3679013" cy="1454654"/>
          </a:xfrm>
        </p:grpSpPr>
        <p:pic>
          <p:nvPicPr>
            <p:cNvPr id="12" name="Espace réservé du contenu 4" descr="Une image contenant table&#10;&#10;Description générée automatiquement">
              <a:extLst>
                <a:ext uri="{FF2B5EF4-FFF2-40B4-BE49-F238E27FC236}">
                  <a16:creationId xmlns:a16="http://schemas.microsoft.com/office/drawing/2014/main" id="{F8787D4D-3CB4-465A-9B93-7EE3E014FFCF}"/>
                </a:ext>
              </a:extLst>
            </p:cNvPr>
            <p:cNvPicPr>
              <a:picLocks noChangeAspect="1"/>
            </p:cNvPicPr>
            <p:nvPr/>
          </p:nvPicPr>
          <p:blipFill>
            <a:blip r:embed="rId4">
              <a:alphaModFix amt="38000"/>
              <a:extLst>
                <a:ext uri="{28A0092B-C50C-407E-A947-70E740481C1C}">
                  <a14:useLocalDpi xmlns:a14="http://schemas.microsoft.com/office/drawing/2010/main" val="0"/>
                </a:ext>
              </a:extLst>
            </a:blip>
            <a:stretch>
              <a:fillRect/>
            </a:stretch>
          </p:blipFill>
          <p:spPr>
            <a:xfrm>
              <a:off x="6441826" y="4819343"/>
              <a:ext cx="3679013" cy="1454654"/>
            </a:xfrm>
            <a:prstGeom prst="rect">
              <a:avLst/>
            </a:prstGeom>
          </p:spPr>
        </p:pic>
        <p:pic>
          <p:nvPicPr>
            <p:cNvPr id="13" name="Espace réservé du contenu 4" descr="Une image contenant table&#10;&#10;Description générée automatiquement">
              <a:extLst>
                <a:ext uri="{FF2B5EF4-FFF2-40B4-BE49-F238E27FC236}">
                  <a16:creationId xmlns:a16="http://schemas.microsoft.com/office/drawing/2014/main" id="{14CC546C-EEB5-4CC4-BFEC-AAED96010E8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2" t="9946" r="32170" b="4171"/>
            <a:stretch/>
          </p:blipFill>
          <p:spPr>
            <a:xfrm>
              <a:off x="6441826" y="4967483"/>
              <a:ext cx="2495464" cy="1249304"/>
            </a:xfrm>
            <a:prstGeom prst="rect">
              <a:avLst/>
            </a:prstGeom>
          </p:spPr>
        </p:pic>
      </p:grpSp>
    </p:spTree>
    <p:extLst>
      <p:ext uri="{BB962C8B-B14F-4D97-AF65-F5344CB8AC3E}">
        <p14:creationId xmlns:p14="http://schemas.microsoft.com/office/powerpoint/2010/main" val="298088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D48CE7-E674-4D0B-8B7B-77BB688EE81C}"/>
              </a:ext>
            </a:extLst>
          </p:cNvPr>
          <p:cNvSpPr>
            <a:spLocks noGrp="1"/>
          </p:cNvSpPr>
          <p:nvPr>
            <p:ph type="title"/>
          </p:nvPr>
        </p:nvSpPr>
        <p:spPr>
          <a:xfrm>
            <a:off x="664464" y="301117"/>
            <a:ext cx="10515600" cy="796163"/>
          </a:xfrm>
        </p:spPr>
        <p:txBody>
          <a:bodyPr/>
          <a:lstStyle/>
          <a:p>
            <a:r>
              <a:rPr lang="fr-CH" dirty="0"/>
              <a:t>Structure of the </a:t>
            </a:r>
            <a:r>
              <a:rPr lang="fr-CH" i="1" dirty="0"/>
              <a:t>base </a:t>
            </a:r>
            <a:r>
              <a:rPr lang="fr-CH" dirty="0"/>
              <a:t>classes</a:t>
            </a:r>
          </a:p>
        </p:txBody>
      </p:sp>
      <p:grpSp>
        <p:nvGrpSpPr>
          <p:cNvPr id="14" name="Groupe 13">
            <a:extLst>
              <a:ext uri="{FF2B5EF4-FFF2-40B4-BE49-F238E27FC236}">
                <a16:creationId xmlns:a16="http://schemas.microsoft.com/office/drawing/2014/main" id="{633752B6-2F02-434A-9AF8-FEFACD646376}"/>
              </a:ext>
            </a:extLst>
          </p:cNvPr>
          <p:cNvGrpSpPr/>
          <p:nvPr/>
        </p:nvGrpSpPr>
        <p:grpSpPr>
          <a:xfrm>
            <a:off x="1111911" y="1200387"/>
            <a:ext cx="2953512" cy="4845989"/>
            <a:chOff x="1299972" y="2100405"/>
            <a:chExt cx="2953512" cy="2798064"/>
          </a:xfrm>
        </p:grpSpPr>
        <p:grpSp>
          <p:nvGrpSpPr>
            <p:cNvPr id="6" name="Groupe 5">
              <a:extLst>
                <a:ext uri="{FF2B5EF4-FFF2-40B4-BE49-F238E27FC236}">
                  <a16:creationId xmlns:a16="http://schemas.microsoft.com/office/drawing/2014/main" id="{8F0F66AA-5B62-4058-BB05-FC632B673423}"/>
                </a:ext>
              </a:extLst>
            </p:cNvPr>
            <p:cNvGrpSpPr/>
            <p:nvPr/>
          </p:nvGrpSpPr>
          <p:grpSpPr>
            <a:xfrm>
              <a:off x="1299972" y="2100405"/>
              <a:ext cx="2953512" cy="2798064"/>
              <a:chOff x="4325112" y="1389888"/>
              <a:chExt cx="2953512" cy="2798064"/>
            </a:xfrm>
          </p:grpSpPr>
          <p:sp>
            <p:nvSpPr>
              <p:cNvPr id="4" name="Rectangle 3">
                <a:extLst>
                  <a:ext uri="{FF2B5EF4-FFF2-40B4-BE49-F238E27FC236}">
                    <a16:creationId xmlns:a16="http://schemas.microsoft.com/office/drawing/2014/main" id="{0F5CC747-E783-4D29-A692-205C109854BF}"/>
                  </a:ext>
                </a:extLst>
              </p:cNvPr>
              <p:cNvSpPr/>
              <p:nvPr/>
            </p:nvSpPr>
            <p:spPr>
              <a:xfrm>
                <a:off x="4325112" y="1389888"/>
                <a:ext cx="2953512" cy="279806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5" name="ZoneTexte 4">
                <a:extLst>
                  <a:ext uri="{FF2B5EF4-FFF2-40B4-BE49-F238E27FC236}">
                    <a16:creationId xmlns:a16="http://schemas.microsoft.com/office/drawing/2014/main" id="{D14DFD83-B9B9-4F1A-B65A-836AB147D165}"/>
                  </a:ext>
                </a:extLst>
              </p:cNvPr>
              <p:cNvSpPr txBox="1"/>
              <p:nvPr/>
            </p:nvSpPr>
            <p:spPr>
              <a:xfrm>
                <a:off x="5202936" y="1472184"/>
                <a:ext cx="1197864" cy="369332"/>
              </a:xfrm>
              <a:prstGeom prst="rect">
                <a:avLst/>
              </a:prstGeom>
              <a:noFill/>
            </p:spPr>
            <p:txBody>
              <a:bodyPr wrap="square" rtlCol="0">
                <a:spAutoFit/>
              </a:bodyPr>
              <a:lstStyle/>
              <a:p>
                <a:r>
                  <a:rPr lang="fr-CH" dirty="0" err="1"/>
                  <a:t>Arch_table</a:t>
                </a:r>
                <a:endParaRPr lang="fr-CH" dirty="0"/>
              </a:p>
            </p:txBody>
          </p:sp>
        </p:grpSp>
        <p:sp>
          <p:nvSpPr>
            <p:cNvPr id="13" name="ZoneTexte 12">
              <a:extLst>
                <a:ext uri="{FF2B5EF4-FFF2-40B4-BE49-F238E27FC236}">
                  <a16:creationId xmlns:a16="http://schemas.microsoft.com/office/drawing/2014/main" id="{2C3A37F8-47E5-4BB0-ADA3-6D5650DA963F}"/>
                </a:ext>
              </a:extLst>
            </p:cNvPr>
            <p:cNvSpPr txBox="1"/>
            <p:nvPr/>
          </p:nvSpPr>
          <p:spPr>
            <a:xfrm>
              <a:off x="1593000" y="2552033"/>
              <a:ext cx="2468880" cy="1474989"/>
            </a:xfrm>
            <a:prstGeom prst="rect">
              <a:avLst/>
            </a:prstGeom>
            <a:noFill/>
          </p:spPr>
          <p:txBody>
            <a:bodyPr wrap="square" rtlCol="0">
              <a:spAutoFit/>
            </a:bodyPr>
            <a:lstStyle/>
            <a:p>
              <a:pPr marL="285750" indent="-285750">
                <a:buFontTx/>
                <a:buChar char="-"/>
              </a:pPr>
              <a:r>
                <a:rPr lang="fr-CH" sz="1600" dirty="0"/>
                <a:t>Name, </a:t>
              </a:r>
              <a:r>
                <a:rPr lang="fr-CH" sz="1600" dirty="0" err="1"/>
                <a:t>seed</a:t>
              </a:r>
              <a:endParaRPr lang="fr-CH" sz="1600" dirty="0"/>
            </a:p>
            <a:p>
              <a:pPr marL="285750" indent="-285750">
                <a:buFontTx/>
                <a:buChar char="-"/>
              </a:pPr>
              <a:r>
                <a:rPr lang="fr-CH" sz="1600" dirty="0"/>
                <a:t>List of </a:t>
              </a:r>
              <a:r>
                <a:rPr lang="fr-CH" sz="1600" dirty="0" err="1"/>
                <a:t>boreholes</a:t>
              </a:r>
              <a:endParaRPr lang="fr-CH" sz="1600" dirty="0"/>
            </a:p>
            <a:p>
              <a:pPr marL="285750" indent="-285750">
                <a:buFontTx/>
                <a:buChar char="-"/>
              </a:pPr>
              <a:r>
                <a:rPr lang="fr-CH" sz="1600" dirty="0"/>
                <a:t>Pile master</a:t>
              </a:r>
            </a:p>
            <a:p>
              <a:pPr marL="285750" indent="-285750">
                <a:buFontTx/>
                <a:buChar char="-"/>
              </a:pPr>
              <a:r>
                <a:rPr lang="fr-CH" sz="1600" dirty="0" err="1"/>
                <a:t>Grid</a:t>
              </a:r>
              <a:r>
                <a:rPr lang="fr-CH" sz="1600" dirty="0"/>
                <a:t>, </a:t>
              </a:r>
              <a:r>
                <a:rPr lang="fr-CH" sz="1600" dirty="0" err="1"/>
                <a:t>mask</a:t>
              </a:r>
              <a:r>
                <a:rPr lang="fr-CH" sz="1600" dirty="0"/>
                <a:t>, etc.</a:t>
              </a:r>
            </a:p>
            <a:p>
              <a:pPr marL="285750" indent="-285750">
                <a:buFontTx/>
                <a:buChar char="-"/>
              </a:pPr>
              <a:r>
                <a:rPr lang="fr-CH" sz="1600" dirty="0"/>
                <a:t>List of </a:t>
              </a:r>
              <a:r>
                <a:rPr lang="fr-CH" sz="1600" dirty="0" err="1"/>
                <a:t>properties</a:t>
              </a:r>
              <a:endParaRPr lang="fr-CH" sz="1600" dirty="0"/>
            </a:p>
            <a:p>
              <a:pPr marL="285750" indent="-285750">
                <a:buFontTx/>
                <a:buChar char="-"/>
              </a:pPr>
              <a:r>
                <a:rPr lang="fr-CH" sz="1600" i="1" dirty="0" err="1"/>
                <a:t>Processing</a:t>
              </a:r>
              <a:r>
                <a:rPr lang="fr-CH" sz="1600" i="1" dirty="0"/>
                <a:t> </a:t>
              </a:r>
              <a:r>
                <a:rPr lang="fr-CH" sz="1600" i="1" dirty="0" err="1"/>
                <a:t>functions</a:t>
              </a:r>
              <a:r>
                <a:rPr lang="fr-CH" sz="1600" i="1" dirty="0"/>
                <a:t> (process </a:t>
              </a:r>
              <a:r>
                <a:rPr lang="fr-CH" sz="1600" i="1" dirty="0" err="1"/>
                <a:t>bhs</a:t>
              </a:r>
              <a:r>
                <a:rPr lang="fr-CH" sz="1600" i="1" dirty="0"/>
                <a:t>, </a:t>
              </a:r>
              <a:r>
                <a:rPr lang="fr-CH" sz="1600" i="1" dirty="0" err="1"/>
                <a:t>computing</a:t>
              </a:r>
              <a:r>
                <a:rPr lang="fr-CH" sz="1600" i="1" dirty="0"/>
                <a:t> surface, …)</a:t>
              </a:r>
            </a:p>
            <a:p>
              <a:pPr marL="285750" indent="-285750">
                <a:buFontTx/>
                <a:buChar char="-"/>
              </a:pPr>
              <a:r>
                <a:rPr lang="fr-CH" sz="1600" i="1" dirty="0" err="1"/>
                <a:t>Plotting</a:t>
              </a:r>
              <a:r>
                <a:rPr lang="fr-CH" sz="1600" i="1" dirty="0"/>
                <a:t> </a:t>
              </a:r>
              <a:r>
                <a:rPr lang="fr-CH" sz="1600" i="1" dirty="0" err="1"/>
                <a:t>functions</a:t>
              </a:r>
              <a:endParaRPr lang="fr-CH" sz="1600" i="1" dirty="0"/>
            </a:p>
            <a:p>
              <a:pPr marL="285750" indent="-285750">
                <a:buFontTx/>
                <a:buChar char="-"/>
              </a:pPr>
              <a:endParaRPr lang="fr-CH" sz="1600" dirty="0"/>
            </a:p>
          </p:txBody>
        </p:sp>
      </p:grpSp>
      <p:grpSp>
        <p:nvGrpSpPr>
          <p:cNvPr id="26" name="Groupe 25">
            <a:extLst>
              <a:ext uri="{FF2B5EF4-FFF2-40B4-BE49-F238E27FC236}">
                <a16:creationId xmlns:a16="http://schemas.microsoft.com/office/drawing/2014/main" id="{62D6F039-24D1-467F-9C42-8BF07D34A048}"/>
              </a:ext>
            </a:extLst>
          </p:cNvPr>
          <p:cNvGrpSpPr/>
          <p:nvPr/>
        </p:nvGrpSpPr>
        <p:grpSpPr>
          <a:xfrm>
            <a:off x="8022890" y="1097280"/>
            <a:ext cx="2481072" cy="1812444"/>
            <a:chOff x="5437632" y="1440796"/>
            <a:chExt cx="2481072" cy="1704418"/>
          </a:xfrm>
        </p:grpSpPr>
        <p:grpSp>
          <p:nvGrpSpPr>
            <p:cNvPr id="7" name="Groupe 6">
              <a:extLst>
                <a:ext uri="{FF2B5EF4-FFF2-40B4-BE49-F238E27FC236}">
                  <a16:creationId xmlns:a16="http://schemas.microsoft.com/office/drawing/2014/main" id="{381B65B2-77E3-4D5D-B078-7CA461BEEBAE}"/>
                </a:ext>
              </a:extLst>
            </p:cNvPr>
            <p:cNvGrpSpPr/>
            <p:nvPr/>
          </p:nvGrpSpPr>
          <p:grpSpPr>
            <a:xfrm>
              <a:off x="5437632" y="1440796"/>
              <a:ext cx="2481072" cy="1704418"/>
              <a:chOff x="4325112" y="1389888"/>
              <a:chExt cx="2953512" cy="2028970"/>
            </a:xfrm>
          </p:grpSpPr>
          <p:sp>
            <p:nvSpPr>
              <p:cNvPr id="8" name="Rectangle 7">
                <a:extLst>
                  <a:ext uri="{FF2B5EF4-FFF2-40B4-BE49-F238E27FC236}">
                    <a16:creationId xmlns:a16="http://schemas.microsoft.com/office/drawing/2014/main" id="{B5F3E0B6-6F51-42A2-B844-F441896BDD5A}"/>
                  </a:ext>
                </a:extLst>
              </p:cNvPr>
              <p:cNvSpPr/>
              <p:nvPr/>
            </p:nvSpPr>
            <p:spPr>
              <a:xfrm>
                <a:off x="4325112" y="1389888"/>
                <a:ext cx="2953512" cy="202897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9" name="ZoneTexte 8">
                <a:extLst>
                  <a:ext uri="{FF2B5EF4-FFF2-40B4-BE49-F238E27FC236}">
                    <a16:creationId xmlns:a16="http://schemas.microsoft.com/office/drawing/2014/main" id="{207FC0C9-0960-452C-9EEE-BA2BE52F8B0F}"/>
                  </a:ext>
                </a:extLst>
              </p:cNvPr>
              <p:cNvSpPr txBox="1"/>
              <p:nvPr/>
            </p:nvSpPr>
            <p:spPr>
              <a:xfrm>
                <a:off x="5454756" y="1398868"/>
                <a:ext cx="694219" cy="413455"/>
              </a:xfrm>
              <a:prstGeom prst="rect">
                <a:avLst/>
              </a:prstGeom>
              <a:noFill/>
            </p:spPr>
            <p:txBody>
              <a:bodyPr wrap="square" rtlCol="0">
                <a:spAutoFit/>
              </a:bodyPr>
              <a:lstStyle/>
              <a:p>
                <a:r>
                  <a:rPr lang="fr-CH" dirty="0"/>
                  <a:t>Unit</a:t>
                </a:r>
              </a:p>
            </p:txBody>
          </p:sp>
        </p:grpSp>
        <p:sp>
          <p:nvSpPr>
            <p:cNvPr id="19" name="ZoneTexte 18">
              <a:extLst>
                <a:ext uri="{FF2B5EF4-FFF2-40B4-BE49-F238E27FC236}">
                  <a16:creationId xmlns:a16="http://schemas.microsoft.com/office/drawing/2014/main" id="{4EF8D35E-8211-46CA-A224-580920548543}"/>
                </a:ext>
              </a:extLst>
            </p:cNvPr>
            <p:cNvSpPr txBox="1"/>
            <p:nvPr/>
          </p:nvSpPr>
          <p:spPr>
            <a:xfrm>
              <a:off x="5607481" y="1825397"/>
              <a:ext cx="2203193" cy="1244559"/>
            </a:xfrm>
            <a:prstGeom prst="rect">
              <a:avLst/>
            </a:prstGeom>
            <a:noFill/>
          </p:spPr>
          <p:txBody>
            <a:bodyPr wrap="square" rtlCol="0">
              <a:spAutoFit/>
            </a:bodyPr>
            <a:lstStyle/>
            <a:p>
              <a:pPr marL="285750" indent="-285750">
                <a:buFontTx/>
                <a:buChar char="-"/>
              </a:pPr>
              <a:r>
                <a:rPr lang="fr-CH" sz="1600" dirty="0"/>
                <a:t>order in pile</a:t>
              </a:r>
            </a:p>
            <a:p>
              <a:pPr marL="285750" indent="-285750">
                <a:buFontTx/>
                <a:buChar char="-"/>
              </a:pPr>
              <a:r>
                <a:rPr lang="fr-CH" sz="1600" dirty="0" err="1"/>
                <a:t>filling</a:t>
              </a:r>
              <a:r>
                <a:rPr lang="fr-CH" sz="1600" dirty="0"/>
                <a:t> </a:t>
              </a:r>
              <a:r>
                <a:rPr lang="fr-CH" sz="1600" dirty="0" err="1"/>
                <a:t>method</a:t>
              </a:r>
              <a:r>
                <a:rPr lang="fr-CH" sz="1600" dirty="0"/>
                <a:t> and </a:t>
              </a:r>
              <a:r>
                <a:rPr lang="fr-CH" sz="1600" dirty="0" err="1"/>
                <a:t>parameters</a:t>
              </a:r>
              <a:endParaRPr lang="fr-CH" sz="1600" dirty="0"/>
            </a:p>
            <a:p>
              <a:pPr marL="285750" indent="-285750">
                <a:buFontTx/>
                <a:buChar char="-"/>
              </a:pPr>
              <a:r>
                <a:rPr lang="fr-CH" sz="1600" dirty="0"/>
                <a:t>List facies</a:t>
              </a:r>
            </a:p>
            <a:p>
              <a:pPr marL="285750" indent="-285750">
                <a:buFontTx/>
                <a:buChar char="-"/>
              </a:pPr>
              <a:r>
                <a:rPr lang="fr-CH" sz="1600" dirty="0"/>
                <a:t>hard data</a:t>
              </a:r>
            </a:p>
          </p:txBody>
        </p:sp>
      </p:grpSp>
      <p:grpSp>
        <p:nvGrpSpPr>
          <p:cNvPr id="27" name="Groupe 26">
            <a:extLst>
              <a:ext uri="{FF2B5EF4-FFF2-40B4-BE49-F238E27FC236}">
                <a16:creationId xmlns:a16="http://schemas.microsoft.com/office/drawing/2014/main" id="{80B792CB-57B7-4D1E-B8D4-3334FFD91628}"/>
              </a:ext>
            </a:extLst>
          </p:cNvPr>
          <p:cNvGrpSpPr/>
          <p:nvPr/>
        </p:nvGrpSpPr>
        <p:grpSpPr>
          <a:xfrm>
            <a:off x="4690931" y="4523085"/>
            <a:ext cx="2481072" cy="1523292"/>
            <a:chOff x="4079472" y="4267662"/>
            <a:chExt cx="2097024" cy="1986654"/>
          </a:xfrm>
        </p:grpSpPr>
        <p:grpSp>
          <p:nvGrpSpPr>
            <p:cNvPr id="15" name="Groupe 14">
              <a:extLst>
                <a:ext uri="{FF2B5EF4-FFF2-40B4-BE49-F238E27FC236}">
                  <a16:creationId xmlns:a16="http://schemas.microsoft.com/office/drawing/2014/main" id="{30658000-47EE-4E48-99DE-07124A9AED84}"/>
                </a:ext>
              </a:extLst>
            </p:cNvPr>
            <p:cNvGrpSpPr/>
            <p:nvPr/>
          </p:nvGrpSpPr>
          <p:grpSpPr>
            <a:xfrm>
              <a:off x="4079472" y="4267662"/>
              <a:ext cx="2097024" cy="1986654"/>
              <a:chOff x="4325112" y="1307592"/>
              <a:chExt cx="2953512" cy="2798064"/>
            </a:xfrm>
          </p:grpSpPr>
          <p:sp>
            <p:nvSpPr>
              <p:cNvPr id="16" name="Rectangle 15">
                <a:extLst>
                  <a:ext uri="{FF2B5EF4-FFF2-40B4-BE49-F238E27FC236}">
                    <a16:creationId xmlns:a16="http://schemas.microsoft.com/office/drawing/2014/main" id="{84DF2046-9ED0-4604-BD88-B02ABA410850}"/>
                  </a:ext>
                </a:extLst>
              </p:cNvPr>
              <p:cNvSpPr/>
              <p:nvPr/>
            </p:nvSpPr>
            <p:spPr>
              <a:xfrm>
                <a:off x="4325112" y="1307592"/>
                <a:ext cx="2953512" cy="27980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7" name="ZoneTexte 16">
                <a:extLst>
                  <a:ext uri="{FF2B5EF4-FFF2-40B4-BE49-F238E27FC236}">
                    <a16:creationId xmlns:a16="http://schemas.microsoft.com/office/drawing/2014/main" id="{3AB3C231-94A4-4A82-8054-91D03238B6F7}"/>
                  </a:ext>
                </a:extLst>
              </p:cNvPr>
              <p:cNvSpPr txBox="1"/>
              <p:nvPr/>
            </p:nvSpPr>
            <p:spPr>
              <a:xfrm>
                <a:off x="5161186" y="1307592"/>
                <a:ext cx="1220727" cy="678409"/>
              </a:xfrm>
              <a:prstGeom prst="rect">
                <a:avLst/>
              </a:prstGeom>
              <a:noFill/>
              <a:ln>
                <a:noFill/>
              </a:ln>
            </p:spPr>
            <p:txBody>
              <a:bodyPr wrap="square" rtlCol="0">
                <a:spAutoFit/>
              </a:bodyPr>
              <a:lstStyle/>
              <a:p>
                <a:r>
                  <a:rPr lang="fr-CH" dirty="0" err="1"/>
                  <a:t>Property</a:t>
                </a:r>
                <a:endParaRPr lang="fr-CH" dirty="0"/>
              </a:p>
            </p:txBody>
          </p:sp>
        </p:grpSp>
        <p:sp>
          <p:nvSpPr>
            <p:cNvPr id="20" name="ZoneTexte 19">
              <a:extLst>
                <a:ext uri="{FF2B5EF4-FFF2-40B4-BE49-F238E27FC236}">
                  <a16:creationId xmlns:a16="http://schemas.microsoft.com/office/drawing/2014/main" id="{72493AB9-A895-46AC-8278-36BDC76EFABE}"/>
                </a:ext>
              </a:extLst>
            </p:cNvPr>
            <p:cNvSpPr txBox="1"/>
            <p:nvPr/>
          </p:nvSpPr>
          <p:spPr>
            <a:xfrm>
              <a:off x="4079472" y="4961105"/>
              <a:ext cx="2016528" cy="1083774"/>
            </a:xfrm>
            <a:prstGeom prst="rect">
              <a:avLst/>
            </a:prstGeom>
            <a:noFill/>
          </p:spPr>
          <p:txBody>
            <a:bodyPr wrap="square" rtlCol="0">
              <a:spAutoFit/>
            </a:bodyPr>
            <a:lstStyle/>
            <a:p>
              <a:pPr marL="285750" indent="-285750">
                <a:buFontTx/>
                <a:buChar char="-"/>
              </a:pPr>
              <a:r>
                <a:rPr lang="fr-CH" sz="1600" dirty="0"/>
                <a:t>Simulation </a:t>
              </a:r>
              <a:r>
                <a:rPr lang="fr-CH" sz="1600" dirty="0" err="1"/>
                <a:t>method</a:t>
              </a:r>
              <a:r>
                <a:rPr lang="fr-CH" sz="1600" dirty="0"/>
                <a:t> and </a:t>
              </a:r>
              <a:r>
                <a:rPr lang="fr-CH" sz="1600" dirty="0" err="1"/>
                <a:t>variograms</a:t>
              </a:r>
              <a:endParaRPr lang="fr-CH" sz="1600" dirty="0"/>
            </a:p>
            <a:p>
              <a:pPr marL="285750" indent="-285750">
                <a:buFontTx/>
                <a:buChar char="-"/>
              </a:pPr>
              <a:r>
                <a:rPr lang="fr-CH" sz="1600" dirty="0"/>
                <a:t>In which facies</a:t>
              </a:r>
            </a:p>
          </p:txBody>
        </p:sp>
      </p:grpSp>
      <p:grpSp>
        <p:nvGrpSpPr>
          <p:cNvPr id="22" name="Groupe 21">
            <a:extLst>
              <a:ext uri="{FF2B5EF4-FFF2-40B4-BE49-F238E27FC236}">
                <a16:creationId xmlns:a16="http://schemas.microsoft.com/office/drawing/2014/main" id="{A51BAD91-67B1-4AAA-B54C-B87412B6D3D7}"/>
              </a:ext>
            </a:extLst>
          </p:cNvPr>
          <p:cNvGrpSpPr/>
          <p:nvPr/>
        </p:nvGrpSpPr>
        <p:grpSpPr>
          <a:xfrm>
            <a:off x="8022890" y="4874903"/>
            <a:ext cx="2481072" cy="1171470"/>
            <a:chOff x="6469104" y="4234333"/>
            <a:chExt cx="2097024" cy="1113738"/>
          </a:xfrm>
        </p:grpSpPr>
        <p:grpSp>
          <p:nvGrpSpPr>
            <p:cNvPr id="10" name="Groupe 9">
              <a:extLst>
                <a:ext uri="{FF2B5EF4-FFF2-40B4-BE49-F238E27FC236}">
                  <a16:creationId xmlns:a16="http://schemas.microsoft.com/office/drawing/2014/main" id="{BC6C7BED-DFDC-40C3-A76E-07BA5C300F2B}"/>
                </a:ext>
              </a:extLst>
            </p:cNvPr>
            <p:cNvGrpSpPr/>
            <p:nvPr/>
          </p:nvGrpSpPr>
          <p:grpSpPr>
            <a:xfrm>
              <a:off x="6469104" y="4234333"/>
              <a:ext cx="2097024" cy="1113738"/>
              <a:chOff x="4325112" y="1281747"/>
              <a:chExt cx="2953512" cy="1568623"/>
            </a:xfrm>
          </p:grpSpPr>
          <p:sp>
            <p:nvSpPr>
              <p:cNvPr id="11" name="Rectangle 10">
                <a:extLst>
                  <a:ext uri="{FF2B5EF4-FFF2-40B4-BE49-F238E27FC236}">
                    <a16:creationId xmlns:a16="http://schemas.microsoft.com/office/drawing/2014/main" id="{96C58987-F776-44B1-A98D-E36DEC3FD51D}"/>
                  </a:ext>
                </a:extLst>
              </p:cNvPr>
              <p:cNvSpPr/>
              <p:nvPr/>
            </p:nvSpPr>
            <p:spPr>
              <a:xfrm>
                <a:off x="4325112" y="1307592"/>
                <a:ext cx="2953512" cy="154277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12" name="ZoneTexte 11">
                <a:extLst>
                  <a:ext uri="{FF2B5EF4-FFF2-40B4-BE49-F238E27FC236}">
                    <a16:creationId xmlns:a16="http://schemas.microsoft.com/office/drawing/2014/main" id="{8D9FD4B9-1BC9-4870-81B7-27CE6EB09590}"/>
                  </a:ext>
                </a:extLst>
              </p:cNvPr>
              <p:cNvSpPr txBox="1"/>
              <p:nvPr/>
            </p:nvSpPr>
            <p:spPr>
              <a:xfrm>
                <a:off x="5346269" y="1281747"/>
                <a:ext cx="911192" cy="494543"/>
              </a:xfrm>
              <a:prstGeom prst="rect">
                <a:avLst/>
              </a:prstGeom>
              <a:noFill/>
              <a:ln>
                <a:noFill/>
              </a:ln>
            </p:spPr>
            <p:txBody>
              <a:bodyPr wrap="square" rtlCol="0">
                <a:spAutoFit/>
              </a:bodyPr>
              <a:lstStyle/>
              <a:p>
                <a:r>
                  <a:rPr lang="fr-CH" dirty="0"/>
                  <a:t>Facies</a:t>
                </a:r>
              </a:p>
            </p:txBody>
          </p:sp>
        </p:grpSp>
        <p:sp>
          <p:nvSpPr>
            <p:cNvPr id="21" name="ZoneTexte 20">
              <a:extLst>
                <a:ext uri="{FF2B5EF4-FFF2-40B4-BE49-F238E27FC236}">
                  <a16:creationId xmlns:a16="http://schemas.microsoft.com/office/drawing/2014/main" id="{7A5370E7-6434-4DC1-BE33-DBD6C81B6607}"/>
                </a:ext>
              </a:extLst>
            </p:cNvPr>
            <p:cNvSpPr txBox="1"/>
            <p:nvPr/>
          </p:nvSpPr>
          <p:spPr>
            <a:xfrm>
              <a:off x="6633072" y="4694334"/>
              <a:ext cx="1850760" cy="584775"/>
            </a:xfrm>
            <a:prstGeom prst="rect">
              <a:avLst/>
            </a:prstGeom>
            <a:noFill/>
          </p:spPr>
          <p:txBody>
            <a:bodyPr wrap="square" rtlCol="0">
              <a:spAutoFit/>
            </a:bodyPr>
            <a:lstStyle/>
            <a:p>
              <a:pPr marL="285750" indent="-285750">
                <a:buFontTx/>
                <a:buChar char="-"/>
              </a:pPr>
              <a:r>
                <a:rPr lang="fr-CH" sz="1600" dirty="0"/>
                <a:t>ID</a:t>
              </a:r>
            </a:p>
            <a:p>
              <a:pPr marL="285750" indent="-285750">
                <a:buFontTx/>
                <a:buChar char="-"/>
              </a:pPr>
              <a:r>
                <a:rPr lang="fr-CH" sz="1600" dirty="0" err="1"/>
                <a:t>name</a:t>
              </a:r>
              <a:endParaRPr lang="fr-CH" sz="1600" dirty="0"/>
            </a:p>
          </p:txBody>
        </p:sp>
      </p:grpSp>
      <p:grpSp>
        <p:nvGrpSpPr>
          <p:cNvPr id="29" name="Groupe 28">
            <a:extLst>
              <a:ext uri="{FF2B5EF4-FFF2-40B4-BE49-F238E27FC236}">
                <a16:creationId xmlns:a16="http://schemas.microsoft.com/office/drawing/2014/main" id="{F05381F2-93CD-4BE5-886C-4D0B2EF216AA}"/>
              </a:ext>
            </a:extLst>
          </p:cNvPr>
          <p:cNvGrpSpPr/>
          <p:nvPr/>
        </p:nvGrpSpPr>
        <p:grpSpPr>
          <a:xfrm>
            <a:off x="4690932" y="1143048"/>
            <a:ext cx="2481071" cy="1421090"/>
            <a:chOff x="651468" y="2909429"/>
            <a:chExt cx="2097024" cy="1421090"/>
          </a:xfrm>
        </p:grpSpPr>
        <p:grpSp>
          <p:nvGrpSpPr>
            <p:cNvPr id="23" name="Groupe 22">
              <a:extLst>
                <a:ext uri="{FF2B5EF4-FFF2-40B4-BE49-F238E27FC236}">
                  <a16:creationId xmlns:a16="http://schemas.microsoft.com/office/drawing/2014/main" id="{BA15AB04-1385-472F-A768-1C5DE7EDABEE}"/>
                </a:ext>
              </a:extLst>
            </p:cNvPr>
            <p:cNvGrpSpPr/>
            <p:nvPr/>
          </p:nvGrpSpPr>
          <p:grpSpPr>
            <a:xfrm>
              <a:off x="651468" y="2909429"/>
              <a:ext cx="2097024" cy="1421090"/>
              <a:chOff x="4325112" y="1307592"/>
              <a:chExt cx="2953512" cy="2001506"/>
            </a:xfrm>
          </p:grpSpPr>
          <p:sp>
            <p:nvSpPr>
              <p:cNvPr id="24" name="Rectangle 23">
                <a:extLst>
                  <a:ext uri="{FF2B5EF4-FFF2-40B4-BE49-F238E27FC236}">
                    <a16:creationId xmlns:a16="http://schemas.microsoft.com/office/drawing/2014/main" id="{3929BA18-F1DB-4756-87CB-D7C3A13B0D71}"/>
                  </a:ext>
                </a:extLst>
              </p:cNvPr>
              <p:cNvSpPr/>
              <p:nvPr/>
            </p:nvSpPr>
            <p:spPr>
              <a:xfrm>
                <a:off x="4325112" y="1307592"/>
                <a:ext cx="2953512" cy="2001506"/>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25" name="ZoneTexte 24">
                <a:extLst>
                  <a:ext uri="{FF2B5EF4-FFF2-40B4-BE49-F238E27FC236}">
                    <a16:creationId xmlns:a16="http://schemas.microsoft.com/office/drawing/2014/main" id="{202AD491-BE36-494B-8FDD-9C8FE115980E}"/>
                  </a:ext>
                </a:extLst>
              </p:cNvPr>
              <p:cNvSpPr txBox="1"/>
              <p:nvPr/>
            </p:nvSpPr>
            <p:spPr>
              <a:xfrm>
                <a:off x="5115553" y="1329003"/>
                <a:ext cx="1373078" cy="520178"/>
              </a:xfrm>
              <a:prstGeom prst="rect">
                <a:avLst/>
              </a:prstGeom>
              <a:noFill/>
              <a:ln>
                <a:noFill/>
              </a:ln>
            </p:spPr>
            <p:txBody>
              <a:bodyPr wrap="square" rtlCol="0">
                <a:spAutoFit/>
              </a:bodyPr>
              <a:lstStyle/>
              <a:p>
                <a:r>
                  <a:rPr lang="fr-CH" dirty="0" err="1"/>
                  <a:t>Boreholes</a:t>
                </a:r>
                <a:endParaRPr lang="fr-CH" dirty="0"/>
              </a:p>
            </p:txBody>
          </p:sp>
        </p:grpSp>
        <p:sp>
          <p:nvSpPr>
            <p:cNvPr id="28" name="ZoneTexte 27">
              <a:extLst>
                <a:ext uri="{FF2B5EF4-FFF2-40B4-BE49-F238E27FC236}">
                  <a16:creationId xmlns:a16="http://schemas.microsoft.com/office/drawing/2014/main" id="{D1F00943-335D-4C54-A024-3C63B20765B6}"/>
                </a:ext>
              </a:extLst>
            </p:cNvPr>
            <p:cNvSpPr txBox="1"/>
            <p:nvPr/>
          </p:nvSpPr>
          <p:spPr>
            <a:xfrm>
              <a:off x="730074" y="3336101"/>
              <a:ext cx="1897701" cy="830997"/>
            </a:xfrm>
            <a:prstGeom prst="rect">
              <a:avLst/>
            </a:prstGeom>
            <a:noFill/>
          </p:spPr>
          <p:txBody>
            <a:bodyPr wrap="square" rtlCol="0">
              <a:spAutoFit/>
            </a:bodyPr>
            <a:lstStyle/>
            <a:p>
              <a:pPr marL="285750" indent="-285750">
                <a:buFontTx/>
                <a:buChar char="-"/>
              </a:pPr>
              <a:r>
                <a:rPr lang="fr-CH" sz="1600" dirty="0"/>
                <a:t>ID, </a:t>
              </a:r>
              <a:r>
                <a:rPr lang="fr-CH" sz="1600" dirty="0" err="1"/>
                <a:t>xyz</a:t>
              </a:r>
              <a:r>
                <a:rPr lang="fr-CH" sz="1600" dirty="0"/>
                <a:t>, </a:t>
              </a:r>
              <a:r>
                <a:rPr lang="fr-CH" sz="1600" dirty="0" err="1"/>
                <a:t>depth</a:t>
              </a:r>
              <a:endParaRPr lang="fr-CH" sz="1600" dirty="0"/>
            </a:p>
            <a:p>
              <a:pPr marL="285750" indent="-285750">
                <a:buFontTx/>
                <a:buChar char="-"/>
              </a:pPr>
              <a:r>
                <a:rPr lang="fr-CH" sz="1600" dirty="0"/>
                <a:t>Log </a:t>
              </a:r>
              <a:r>
                <a:rPr lang="fr-CH" sz="1600" dirty="0" err="1"/>
                <a:t>strati</a:t>
              </a:r>
              <a:endParaRPr lang="fr-CH" sz="1600" dirty="0"/>
            </a:p>
            <a:p>
              <a:pPr marL="285750" indent="-285750">
                <a:buFontTx/>
                <a:buChar char="-"/>
              </a:pPr>
              <a:r>
                <a:rPr lang="fr-CH" sz="1600" dirty="0"/>
                <a:t>Log facies</a:t>
              </a:r>
            </a:p>
          </p:txBody>
        </p:sp>
      </p:grpSp>
      <p:grpSp>
        <p:nvGrpSpPr>
          <p:cNvPr id="36" name="Groupe 35">
            <a:extLst>
              <a:ext uri="{FF2B5EF4-FFF2-40B4-BE49-F238E27FC236}">
                <a16:creationId xmlns:a16="http://schemas.microsoft.com/office/drawing/2014/main" id="{10F94776-1856-49BD-BA35-1680DB89B215}"/>
              </a:ext>
            </a:extLst>
          </p:cNvPr>
          <p:cNvGrpSpPr/>
          <p:nvPr/>
        </p:nvGrpSpPr>
        <p:grpSpPr>
          <a:xfrm>
            <a:off x="4664162" y="2829696"/>
            <a:ext cx="2481072" cy="1391987"/>
            <a:chOff x="4293245" y="1413294"/>
            <a:chExt cx="2953512" cy="1543261"/>
          </a:xfrm>
        </p:grpSpPr>
        <p:sp>
          <p:nvSpPr>
            <p:cNvPr id="38" name="Rectangle 37">
              <a:extLst>
                <a:ext uri="{FF2B5EF4-FFF2-40B4-BE49-F238E27FC236}">
                  <a16:creationId xmlns:a16="http://schemas.microsoft.com/office/drawing/2014/main" id="{CB05F623-AA7B-4AB9-B4ED-147831C83BC7}"/>
                </a:ext>
              </a:extLst>
            </p:cNvPr>
            <p:cNvSpPr/>
            <p:nvPr/>
          </p:nvSpPr>
          <p:spPr>
            <a:xfrm>
              <a:off x="4293245" y="1419897"/>
              <a:ext cx="2953512" cy="1536658"/>
            </a:xfrm>
            <a:prstGeom prst="rect">
              <a:avLst/>
            </a:prstGeom>
            <a:noFill/>
            <a:ln w="38100">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9" name="ZoneTexte 38">
              <a:extLst>
                <a:ext uri="{FF2B5EF4-FFF2-40B4-BE49-F238E27FC236}">
                  <a16:creationId xmlns:a16="http://schemas.microsoft.com/office/drawing/2014/main" id="{C64E0925-F2BF-42AF-B483-C56B42DF3711}"/>
                </a:ext>
              </a:extLst>
            </p:cNvPr>
            <p:cNvSpPr txBox="1"/>
            <p:nvPr/>
          </p:nvSpPr>
          <p:spPr>
            <a:xfrm>
              <a:off x="5442987" y="1413294"/>
              <a:ext cx="710262" cy="439660"/>
            </a:xfrm>
            <a:prstGeom prst="rect">
              <a:avLst/>
            </a:prstGeom>
            <a:noFill/>
          </p:spPr>
          <p:txBody>
            <a:bodyPr wrap="square" rtlCol="0">
              <a:spAutoFit/>
            </a:bodyPr>
            <a:lstStyle/>
            <a:p>
              <a:r>
                <a:rPr lang="fr-CH" dirty="0"/>
                <a:t>Pile</a:t>
              </a:r>
            </a:p>
          </p:txBody>
        </p:sp>
      </p:grpSp>
      <p:sp>
        <p:nvSpPr>
          <p:cNvPr id="37" name="ZoneTexte 36">
            <a:extLst>
              <a:ext uri="{FF2B5EF4-FFF2-40B4-BE49-F238E27FC236}">
                <a16:creationId xmlns:a16="http://schemas.microsoft.com/office/drawing/2014/main" id="{2B170608-F567-41FE-A233-FD37A7761831}"/>
              </a:ext>
            </a:extLst>
          </p:cNvPr>
          <p:cNvSpPr txBox="1"/>
          <p:nvPr/>
        </p:nvSpPr>
        <p:spPr>
          <a:xfrm>
            <a:off x="4724706" y="3206668"/>
            <a:ext cx="2352059" cy="830997"/>
          </a:xfrm>
          <a:prstGeom prst="rect">
            <a:avLst/>
          </a:prstGeom>
          <a:noFill/>
        </p:spPr>
        <p:txBody>
          <a:bodyPr wrap="square" rtlCol="0">
            <a:spAutoFit/>
          </a:bodyPr>
          <a:lstStyle/>
          <a:p>
            <a:pPr marL="285750" indent="-285750">
              <a:buFontTx/>
              <a:buChar char="-"/>
            </a:pPr>
            <a:r>
              <a:rPr lang="fr-CH" sz="1600" dirty="0"/>
              <a:t>List of </a:t>
            </a:r>
            <a:r>
              <a:rPr lang="fr-CH" sz="1600" dirty="0" err="1"/>
              <a:t>units</a:t>
            </a:r>
            <a:endParaRPr lang="fr-CH" sz="1600" dirty="0"/>
          </a:p>
          <a:p>
            <a:pPr marL="285750" indent="-285750">
              <a:buFontTx/>
              <a:buChar char="-"/>
            </a:pPr>
            <a:r>
              <a:rPr lang="fr-CH" sz="1600" dirty="0"/>
              <a:t>Type of pile (surfaces of </a:t>
            </a:r>
            <a:r>
              <a:rPr lang="fr-CH" sz="1600" dirty="0" err="1"/>
              <a:t>categorical</a:t>
            </a:r>
            <a:endParaRPr lang="fr-CH" sz="1600" dirty="0"/>
          </a:p>
        </p:txBody>
      </p:sp>
      <p:grpSp>
        <p:nvGrpSpPr>
          <p:cNvPr id="3" name="Groupe 2">
            <a:extLst>
              <a:ext uri="{FF2B5EF4-FFF2-40B4-BE49-F238E27FC236}">
                <a16:creationId xmlns:a16="http://schemas.microsoft.com/office/drawing/2014/main" id="{C1225AC7-7BC1-571E-863C-A0C87716B572}"/>
              </a:ext>
            </a:extLst>
          </p:cNvPr>
          <p:cNvGrpSpPr/>
          <p:nvPr/>
        </p:nvGrpSpPr>
        <p:grpSpPr>
          <a:xfrm>
            <a:off x="8022890" y="3134362"/>
            <a:ext cx="2481072" cy="1565366"/>
            <a:chOff x="6469104" y="4252684"/>
            <a:chExt cx="2097024" cy="1095388"/>
          </a:xfrm>
        </p:grpSpPr>
        <p:grpSp>
          <p:nvGrpSpPr>
            <p:cNvPr id="18" name="Groupe 17">
              <a:extLst>
                <a:ext uri="{FF2B5EF4-FFF2-40B4-BE49-F238E27FC236}">
                  <a16:creationId xmlns:a16="http://schemas.microsoft.com/office/drawing/2014/main" id="{9EA095E7-680A-8E48-61C7-1D571265FBBC}"/>
                </a:ext>
              </a:extLst>
            </p:cNvPr>
            <p:cNvGrpSpPr/>
            <p:nvPr/>
          </p:nvGrpSpPr>
          <p:grpSpPr>
            <a:xfrm>
              <a:off x="6469104" y="4252684"/>
              <a:ext cx="2097024" cy="1095388"/>
              <a:chOff x="4325112" y="1307592"/>
              <a:chExt cx="2953512" cy="1542778"/>
            </a:xfrm>
          </p:grpSpPr>
          <p:sp>
            <p:nvSpPr>
              <p:cNvPr id="31" name="Rectangle 30">
                <a:extLst>
                  <a:ext uri="{FF2B5EF4-FFF2-40B4-BE49-F238E27FC236}">
                    <a16:creationId xmlns:a16="http://schemas.microsoft.com/office/drawing/2014/main" id="{D16D827F-643E-B4AA-C748-1EC2E3A8C9D8}"/>
                  </a:ext>
                </a:extLst>
              </p:cNvPr>
              <p:cNvSpPr/>
              <p:nvPr/>
            </p:nvSpPr>
            <p:spPr>
              <a:xfrm>
                <a:off x="4325112" y="1307592"/>
                <a:ext cx="2953512" cy="1542778"/>
              </a:xfrm>
              <a:prstGeom prst="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a:p>
            </p:txBody>
          </p:sp>
          <p:sp>
            <p:nvSpPr>
              <p:cNvPr id="32" name="ZoneTexte 31">
                <a:extLst>
                  <a:ext uri="{FF2B5EF4-FFF2-40B4-BE49-F238E27FC236}">
                    <a16:creationId xmlns:a16="http://schemas.microsoft.com/office/drawing/2014/main" id="{5EA8DAFE-84CE-A57B-AE4C-A8D2050C5B95}"/>
                  </a:ext>
                </a:extLst>
              </p:cNvPr>
              <p:cNvSpPr txBox="1"/>
              <p:nvPr/>
            </p:nvSpPr>
            <p:spPr>
              <a:xfrm>
                <a:off x="5295464" y="1326332"/>
                <a:ext cx="1127831" cy="364003"/>
              </a:xfrm>
              <a:prstGeom prst="rect">
                <a:avLst/>
              </a:prstGeom>
              <a:noFill/>
              <a:ln>
                <a:noFill/>
              </a:ln>
            </p:spPr>
            <p:txBody>
              <a:bodyPr wrap="square" rtlCol="0">
                <a:spAutoFit/>
              </a:bodyPr>
              <a:lstStyle/>
              <a:p>
                <a:r>
                  <a:rPr lang="fr-CH" dirty="0"/>
                  <a:t>Surface</a:t>
                </a:r>
              </a:p>
            </p:txBody>
          </p:sp>
        </p:grpSp>
        <p:sp>
          <p:nvSpPr>
            <p:cNvPr id="30" name="ZoneTexte 29">
              <a:extLst>
                <a:ext uri="{FF2B5EF4-FFF2-40B4-BE49-F238E27FC236}">
                  <a16:creationId xmlns:a16="http://schemas.microsoft.com/office/drawing/2014/main" id="{E5D9BDC2-9B60-AF14-8EEF-34D620368CCD}"/>
                </a:ext>
              </a:extLst>
            </p:cNvPr>
            <p:cNvSpPr txBox="1"/>
            <p:nvPr/>
          </p:nvSpPr>
          <p:spPr>
            <a:xfrm>
              <a:off x="6592236" y="4472607"/>
              <a:ext cx="1850760" cy="753799"/>
            </a:xfrm>
            <a:prstGeom prst="rect">
              <a:avLst/>
            </a:prstGeom>
            <a:noFill/>
          </p:spPr>
          <p:txBody>
            <a:bodyPr wrap="square" rtlCol="0">
              <a:spAutoFit/>
            </a:bodyPr>
            <a:lstStyle/>
            <a:p>
              <a:pPr marL="285750" indent="-285750">
                <a:buFontTx/>
                <a:buChar char="-"/>
              </a:pPr>
              <a:r>
                <a:rPr lang="fr-CH" sz="1600" dirty="0" err="1"/>
                <a:t>name</a:t>
              </a:r>
              <a:endParaRPr lang="fr-CH" sz="1600" dirty="0"/>
            </a:p>
            <a:p>
              <a:pPr marL="285750" indent="-285750">
                <a:buFontTx/>
                <a:buChar char="-"/>
              </a:pPr>
              <a:r>
                <a:rPr lang="fr-CH" sz="1600" dirty="0"/>
                <a:t>surface interpolation </a:t>
              </a:r>
              <a:r>
                <a:rPr lang="fr-CH" sz="1600" dirty="0" err="1"/>
                <a:t>method</a:t>
              </a:r>
              <a:endParaRPr lang="fr-CH" sz="1600" dirty="0"/>
            </a:p>
            <a:p>
              <a:pPr marL="285750" indent="-285750">
                <a:buFontTx/>
                <a:buChar char="-"/>
              </a:pPr>
              <a:r>
                <a:rPr lang="fr-CH" sz="1600" dirty="0" err="1"/>
                <a:t>erode</a:t>
              </a:r>
              <a:r>
                <a:rPr lang="fr-CH" sz="1600" dirty="0"/>
                <a:t> or </a:t>
              </a:r>
              <a:r>
                <a:rPr lang="fr-CH" sz="1600" dirty="0" err="1"/>
                <a:t>onlap</a:t>
              </a:r>
              <a:endParaRPr lang="fr-CH" sz="1600" dirty="0"/>
            </a:p>
          </p:txBody>
        </p:sp>
      </p:grpSp>
      <p:cxnSp>
        <p:nvCxnSpPr>
          <p:cNvPr id="35" name="Connecteur droit avec flèche 34">
            <a:extLst>
              <a:ext uri="{FF2B5EF4-FFF2-40B4-BE49-F238E27FC236}">
                <a16:creationId xmlns:a16="http://schemas.microsoft.com/office/drawing/2014/main" id="{41F18AC7-CBC2-456B-3155-BF9ABD42FD6A}"/>
              </a:ext>
            </a:extLst>
          </p:cNvPr>
          <p:cNvCxnSpPr>
            <a:cxnSpLocks/>
            <a:stCxn id="8" idx="1"/>
          </p:cNvCxnSpPr>
          <p:nvPr/>
        </p:nvCxnSpPr>
        <p:spPr>
          <a:xfrm flipH="1">
            <a:off x="6096000" y="2003502"/>
            <a:ext cx="1926890" cy="14254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7" name="Connecteur droit avec flèche 46">
            <a:extLst>
              <a:ext uri="{FF2B5EF4-FFF2-40B4-BE49-F238E27FC236}">
                <a16:creationId xmlns:a16="http://schemas.microsoft.com/office/drawing/2014/main" id="{EE39A87A-895C-B7AE-6D62-1EA2C101C85F}"/>
              </a:ext>
            </a:extLst>
          </p:cNvPr>
          <p:cNvCxnSpPr>
            <a:cxnSpLocks/>
            <a:stCxn id="31" idx="0"/>
            <a:endCxn id="8" idx="2"/>
          </p:cNvCxnSpPr>
          <p:nvPr/>
        </p:nvCxnSpPr>
        <p:spPr>
          <a:xfrm flipV="1">
            <a:off x="9263426" y="2909724"/>
            <a:ext cx="0" cy="22463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Connecteur droit avec flèche 59">
            <a:extLst>
              <a:ext uri="{FF2B5EF4-FFF2-40B4-BE49-F238E27FC236}">
                <a16:creationId xmlns:a16="http://schemas.microsoft.com/office/drawing/2014/main" id="{545FF276-F943-1DE1-DF81-7E58FA44FE59}"/>
              </a:ext>
            </a:extLst>
          </p:cNvPr>
          <p:cNvCxnSpPr>
            <a:cxnSpLocks/>
            <a:stCxn id="8" idx="1"/>
          </p:cNvCxnSpPr>
          <p:nvPr/>
        </p:nvCxnSpPr>
        <p:spPr>
          <a:xfrm flipH="1">
            <a:off x="6096000" y="2003502"/>
            <a:ext cx="1926890" cy="125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7" name="Connecteur droit avec flèche 66">
            <a:extLst>
              <a:ext uri="{FF2B5EF4-FFF2-40B4-BE49-F238E27FC236}">
                <a16:creationId xmlns:a16="http://schemas.microsoft.com/office/drawing/2014/main" id="{96BDC1BB-51D4-933D-C7CC-A06D9272115A}"/>
              </a:ext>
            </a:extLst>
          </p:cNvPr>
          <p:cNvCxnSpPr>
            <a:cxnSpLocks/>
            <a:stCxn id="11" idx="1"/>
          </p:cNvCxnSpPr>
          <p:nvPr/>
        </p:nvCxnSpPr>
        <p:spPr>
          <a:xfrm flipH="1" flipV="1">
            <a:off x="6096000" y="2235200"/>
            <a:ext cx="1926890" cy="32350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1" name="Connecteur droit avec flèche 70">
            <a:extLst>
              <a:ext uri="{FF2B5EF4-FFF2-40B4-BE49-F238E27FC236}">
                <a16:creationId xmlns:a16="http://schemas.microsoft.com/office/drawing/2014/main" id="{7E2EF574-2E88-1368-2F5C-A78200F7F50C}"/>
              </a:ext>
            </a:extLst>
          </p:cNvPr>
          <p:cNvCxnSpPr>
            <a:cxnSpLocks/>
            <a:stCxn id="16" idx="1"/>
          </p:cNvCxnSpPr>
          <p:nvPr/>
        </p:nvCxnSpPr>
        <p:spPr>
          <a:xfrm flipH="1" flipV="1">
            <a:off x="3297382" y="3153376"/>
            <a:ext cx="1393549" cy="21313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Connecteur droit avec flèche 76">
            <a:extLst>
              <a:ext uri="{FF2B5EF4-FFF2-40B4-BE49-F238E27FC236}">
                <a16:creationId xmlns:a16="http://schemas.microsoft.com/office/drawing/2014/main" id="{415C4B26-6DE5-52F6-197C-C71162649B24}"/>
              </a:ext>
            </a:extLst>
          </p:cNvPr>
          <p:cNvCxnSpPr>
            <a:cxnSpLocks/>
            <a:stCxn id="38" idx="1"/>
          </p:cNvCxnSpPr>
          <p:nvPr/>
        </p:nvCxnSpPr>
        <p:spPr>
          <a:xfrm flipH="1" flipV="1">
            <a:off x="2911401" y="2652538"/>
            <a:ext cx="1752761" cy="8761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0" name="Connecteur droit avec flèche 79">
            <a:extLst>
              <a:ext uri="{FF2B5EF4-FFF2-40B4-BE49-F238E27FC236}">
                <a16:creationId xmlns:a16="http://schemas.microsoft.com/office/drawing/2014/main" id="{A1A0FC09-713C-858A-7E65-C529A1A69BE4}"/>
              </a:ext>
            </a:extLst>
          </p:cNvPr>
          <p:cNvCxnSpPr>
            <a:cxnSpLocks/>
            <a:stCxn id="24" idx="1"/>
          </p:cNvCxnSpPr>
          <p:nvPr/>
        </p:nvCxnSpPr>
        <p:spPr>
          <a:xfrm flipH="1">
            <a:off x="3210660" y="1853593"/>
            <a:ext cx="1480272" cy="54712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6" name="Connecteur droit avec flèche 85">
            <a:extLst>
              <a:ext uri="{FF2B5EF4-FFF2-40B4-BE49-F238E27FC236}">
                <a16:creationId xmlns:a16="http://schemas.microsoft.com/office/drawing/2014/main" id="{E17075F4-BEF8-0CF0-8D91-1166D2E3146E}"/>
              </a:ext>
            </a:extLst>
          </p:cNvPr>
          <p:cNvCxnSpPr>
            <a:cxnSpLocks/>
            <a:stCxn id="11" idx="1"/>
          </p:cNvCxnSpPr>
          <p:nvPr/>
        </p:nvCxnSpPr>
        <p:spPr>
          <a:xfrm flipH="1">
            <a:off x="6345382" y="5470289"/>
            <a:ext cx="1677508" cy="2446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Connecteur droit avec flèche 32">
            <a:extLst>
              <a:ext uri="{FF2B5EF4-FFF2-40B4-BE49-F238E27FC236}">
                <a16:creationId xmlns:a16="http://schemas.microsoft.com/office/drawing/2014/main" id="{29DC62DB-4A33-D434-D768-B1FD73E5C3AB}"/>
              </a:ext>
            </a:extLst>
          </p:cNvPr>
          <p:cNvCxnSpPr>
            <a:cxnSpLocks/>
            <a:stCxn id="38" idx="3"/>
          </p:cNvCxnSpPr>
          <p:nvPr/>
        </p:nvCxnSpPr>
        <p:spPr>
          <a:xfrm flipV="1">
            <a:off x="7145234" y="2016028"/>
            <a:ext cx="1353315" cy="151264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05729679-1F1B-018B-9EDA-768D71A964C6}"/>
              </a:ext>
            </a:extLst>
          </p:cNvPr>
          <p:cNvSpPr/>
          <p:nvPr/>
        </p:nvSpPr>
        <p:spPr>
          <a:xfrm>
            <a:off x="1371164" y="4393995"/>
            <a:ext cx="2468880" cy="1491793"/>
          </a:xfrm>
          <a:prstGeom prst="rect">
            <a:avLst/>
          </a:prstGeom>
          <a:noFill/>
          <a:ln w="38100">
            <a:solidFill>
              <a:schemeClr val="tx1">
                <a:lumMod val="50000"/>
                <a:lumOff val="5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ZoneTexte 50">
            <a:extLst>
              <a:ext uri="{FF2B5EF4-FFF2-40B4-BE49-F238E27FC236}">
                <a16:creationId xmlns:a16="http://schemas.microsoft.com/office/drawing/2014/main" id="{E743F276-A3DA-A04F-306B-351CFD2F6644}"/>
              </a:ext>
            </a:extLst>
          </p:cNvPr>
          <p:cNvSpPr txBox="1"/>
          <p:nvPr/>
        </p:nvSpPr>
        <p:spPr>
          <a:xfrm>
            <a:off x="1426545" y="4723139"/>
            <a:ext cx="2419849" cy="1077218"/>
          </a:xfrm>
          <a:prstGeom prst="rect">
            <a:avLst/>
          </a:prstGeom>
          <a:noFill/>
        </p:spPr>
        <p:txBody>
          <a:bodyPr wrap="square" rtlCol="0">
            <a:spAutoFit/>
          </a:bodyPr>
          <a:lstStyle/>
          <a:p>
            <a:pPr marL="285750" indent="-285750">
              <a:buFontTx/>
              <a:buChar char="-"/>
            </a:pPr>
            <a:r>
              <a:rPr lang="fr-CH" sz="1600" dirty="0"/>
              <a:t>Surfaces </a:t>
            </a:r>
            <a:r>
              <a:rPr lang="fr-CH" sz="1600" dirty="0" err="1"/>
              <a:t>interpolated</a:t>
            </a:r>
            <a:endParaRPr lang="fr-CH" sz="1600" dirty="0"/>
          </a:p>
          <a:p>
            <a:pPr marL="285750" indent="-285750">
              <a:buFontTx/>
              <a:buChar char="-"/>
            </a:pPr>
            <a:r>
              <a:rPr lang="fr-CH" sz="1600" dirty="0"/>
              <a:t>unit </a:t>
            </a:r>
            <a:r>
              <a:rPr lang="fr-CH" sz="1600" dirty="0" err="1"/>
              <a:t>domains</a:t>
            </a:r>
            <a:endParaRPr lang="fr-CH" sz="1600" dirty="0"/>
          </a:p>
          <a:p>
            <a:pPr marL="285750" indent="-285750">
              <a:buFontTx/>
              <a:buChar char="-"/>
            </a:pPr>
            <a:r>
              <a:rPr lang="fr-CH" sz="1600" dirty="0"/>
              <a:t>facies </a:t>
            </a:r>
            <a:r>
              <a:rPr lang="fr-CH" sz="1600" dirty="0" err="1"/>
              <a:t>domains</a:t>
            </a:r>
            <a:endParaRPr lang="fr-CH" sz="1600" dirty="0"/>
          </a:p>
          <a:p>
            <a:pPr marL="285750" indent="-285750">
              <a:buFontTx/>
              <a:buChar char="-"/>
            </a:pPr>
            <a:r>
              <a:rPr lang="fr-CH" sz="1600" dirty="0" err="1"/>
              <a:t>properties</a:t>
            </a:r>
            <a:endParaRPr lang="fr-CH" sz="1600" dirty="0"/>
          </a:p>
        </p:txBody>
      </p:sp>
      <p:sp>
        <p:nvSpPr>
          <p:cNvPr id="54" name="ZoneTexte 53">
            <a:extLst>
              <a:ext uri="{FF2B5EF4-FFF2-40B4-BE49-F238E27FC236}">
                <a16:creationId xmlns:a16="http://schemas.microsoft.com/office/drawing/2014/main" id="{97C06A62-4E8D-30AA-92B0-4432A87A963B}"/>
              </a:ext>
            </a:extLst>
          </p:cNvPr>
          <p:cNvSpPr txBox="1"/>
          <p:nvPr/>
        </p:nvSpPr>
        <p:spPr>
          <a:xfrm>
            <a:off x="2284170" y="4388238"/>
            <a:ext cx="627231" cy="369332"/>
          </a:xfrm>
          <a:prstGeom prst="rect">
            <a:avLst/>
          </a:prstGeom>
          <a:noFill/>
        </p:spPr>
        <p:txBody>
          <a:bodyPr wrap="square" rtlCol="0">
            <a:spAutoFit/>
          </a:bodyPr>
          <a:lstStyle/>
          <a:p>
            <a:r>
              <a:rPr lang="fr-CH" dirty="0" err="1"/>
              <a:t>Geol</a:t>
            </a:r>
            <a:endParaRPr lang="fr-CH" dirty="0"/>
          </a:p>
        </p:txBody>
      </p:sp>
      <p:cxnSp>
        <p:nvCxnSpPr>
          <p:cNvPr id="52" name="Connecteur : en arc 51">
            <a:extLst>
              <a:ext uri="{FF2B5EF4-FFF2-40B4-BE49-F238E27FC236}">
                <a16:creationId xmlns:a16="http://schemas.microsoft.com/office/drawing/2014/main" id="{E57C8FBF-5E48-47EC-9535-4F6CA4C0D7AA}"/>
              </a:ext>
            </a:extLst>
          </p:cNvPr>
          <p:cNvCxnSpPr>
            <a:cxnSpLocks/>
            <a:stCxn id="11" idx="3"/>
          </p:cNvCxnSpPr>
          <p:nvPr/>
        </p:nvCxnSpPr>
        <p:spPr>
          <a:xfrm flipH="1" flipV="1">
            <a:off x="9421091" y="2400717"/>
            <a:ext cx="1082871" cy="3069572"/>
          </a:xfrm>
          <a:prstGeom prst="curvedConnector4">
            <a:avLst>
              <a:gd name="adj1" fmla="val -97877"/>
              <a:gd name="adj2" fmla="val 99705"/>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4047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3696</TotalTime>
  <Words>1773</Words>
  <Application>Microsoft Office PowerPoint</Application>
  <PresentationFormat>Grand écran</PresentationFormat>
  <Paragraphs>314</Paragraphs>
  <Slides>29</Slides>
  <Notes>16</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29</vt:i4>
      </vt:variant>
    </vt:vector>
  </HeadingPairs>
  <TitlesOfParts>
    <vt:vector size="36" baseType="lpstr">
      <vt:lpstr>Cabin</vt:lpstr>
      <vt:lpstr>Arial</vt:lpstr>
      <vt:lpstr>Calibri</vt:lpstr>
      <vt:lpstr>Calibri Light</vt:lpstr>
      <vt:lpstr>Symbol</vt:lpstr>
      <vt:lpstr>Wingdings</vt:lpstr>
      <vt:lpstr>Office Theme</vt:lpstr>
      <vt:lpstr>ArchPy: express-course</vt:lpstr>
      <vt:lpstr>Some Theory - Hierarchy</vt:lpstr>
      <vt:lpstr>The ArchPy approach</vt:lpstr>
      <vt:lpstr>The Pile</vt:lpstr>
      <vt:lpstr>The pile (Units + Surface)</vt:lpstr>
      <vt:lpstr>The pile (Facies)</vt:lpstr>
      <vt:lpstr>The pile (Properties)</vt:lpstr>
      <vt:lpstr>The Pile (Piles)</vt:lpstr>
      <vt:lpstr>Structure of the base classes</vt:lpstr>
      <vt:lpstr>Example 1 – simple 2D model</vt:lpstr>
      <vt:lpstr>Geological concept</vt:lpstr>
      <vt:lpstr>Let’s try</vt:lpstr>
      <vt:lpstr>Process the data </vt:lpstr>
      <vt:lpstr>Geological concept</vt:lpstr>
      <vt:lpstr>Facies simulation</vt:lpstr>
      <vt:lpstr>Synthesis</vt:lpstr>
      <vt:lpstr>Example 2 – 3D more complex</vt:lpstr>
      <vt:lpstr>Limit of two-point statistics</vt:lpstr>
      <vt:lpstr>Multiple Point Statistics (MPS)</vt:lpstr>
      <vt:lpstr>Multiple Point Statistics (MPS)</vt:lpstr>
      <vt:lpstr>Data</vt:lpstr>
      <vt:lpstr>Geological concept</vt:lpstr>
      <vt:lpstr>Variable orientations</vt:lpstr>
      <vt:lpstr>Example 3 – Aar model</vt:lpstr>
      <vt:lpstr>Example 3 – available data</vt:lpstr>
      <vt:lpstr>Conceptual model</vt:lpstr>
      <vt:lpstr>Geological map</vt:lpstr>
      <vt:lpstr>Présentation PowerPoint</vt:lpstr>
      <vt:lpstr>Property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Phenix project</dc:title>
  <dc:creator>Philippe Renard</dc:creator>
  <cp:lastModifiedBy>Schorpp Ludovic</cp:lastModifiedBy>
  <cp:revision>529</cp:revision>
  <dcterms:created xsi:type="dcterms:W3CDTF">2019-01-08T13:07:57Z</dcterms:created>
  <dcterms:modified xsi:type="dcterms:W3CDTF">2023-06-26T19:16:09Z</dcterms:modified>
</cp:coreProperties>
</file>